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21.svg" ContentType="image/svg+xml"/>
  <Override PartName="/ppt/media/image23.svg" ContentType="image/svg+xml"/>
  <Override PartName="/ppt/media/image25.svg" ContentType="image/svg+xml"/>
  <Override PartName="/ppt/media/image27.svg" ContentType="image/svg+xml"/>
  <Override PartName="/ppt/media/image29.svg" ContentType="image/svg+xml"/>
  <Override PartName="/ppt/media/image31.svg" ContentType="image/svg+xml"/>
  <Override PartName="/ppt/media/image33.svg" ContentType="image/svg+xml"/>
  <Override PartName="/ppt/media/image35.svg" ContentType="image/svg+xml"/>
  <Override PartName="/ppt/media/image3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19"/>
  </p:handoutMasterIdLst>
  <p:sldIdLst>
    <p:sldId id="257" r:id="rId4"/>
    <p:sldId id="444" r:id="rId6"/>
    <p:sldId id="445" r:id="rId7"/>
    <p:sldId id="467" r:id="rId8"/>
    <p:sldId id="450" r:id="rId9"/>
    <p:sldId id="451" r:id="rId10"/>
    <p:sldId id="452" r:id="rId11"/>
    <p:sldId id="453" r:id="rId12"/>
    <p:sldId id="454" r:id="rId13"/>
    <p:sldId id="449" r:id="rId14"/>
    <p:sldId id="471" r:id="rId15"/>
    <p:sldId id="456" r:id="rId16"/>
    <p:sldId id="472" r:id="rId17"/>
    <p:sldId id="462" r:id="rId18"/>
  </p:sldIdLst>
  <p:sldSz cx="12192000" cy="6858000"/>
  <p:notesSz cx="6858000" cy="9144000"/>
  <p:custDataLst>
    <p:tags r:id="rId24"/>
  </p:custData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2706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350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PS" initials="W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E79"/>
    <a:srgbClr val="F2F2F2"/>
    <a:srgbClr val="4472C4"/>
    <a:srgbClr val="1F509A"/>
    <a:srgbClr val="0A397F"/>
    <a:srgbClr val="E77223"/>
    <a:srgbClr val="3D4A91"/>
    <a:srgbClr val="246FB3"/>
    <a:srgbClr val="FA812F"/>
    <a:srgbClr val="FAB1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9629"/>
    <p:restoredTop sz="94660"/>
  </p:normalViewPr>
  <p:slideViewPr>
    <p:cSldViewPr snapToGrid="0" snapToObjects="1" showGuides="1">
      <p:cViewPr varScale="1">
        <p:scale>
          <a:sx n="85" d="100"/>
          <a:sy n="85" d="100"/>
        </p:scale>
        <p:origin x="149" y="67"/>
      </p:cViewPr>
      <p:guideLst>
        <p:guide pos="2706"/>
        <p:guide pos="3840"/>
        <p:guide orient="horz" pos="3507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4" Type="http://schemas.openxmlformats.org/officeDocument/2006/relationships/tags" Target="tags/tag149.xml"/><Relationship Id="rId23" Type="http://schemas.openxmlformats.org/officeDocument/2006/relationships/commentAuthors" Target="commentAuthors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EDY\Desktop\Esk\&#34701;&#36164;&#35745;&#21010;&#20070;\&#21830;&#19994;&#35745;&#21010;&#20070;&#37197;&#22871;&#25968;&#25454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1" i="0" u="none" strike="noStrike" kern="1200" baseline="0">
                <a:solidFill>
                  <a:srgbClr val="1F4E79"/>
                </a:solidFill>
                <a:latin typeface="+mn-lt"/>
                <a:ea typeface="+mn-ea"/>
                <a:cs typeface="+mn-cs"/>
              </a:defRPr>
            </a:pPr>
            <a:r>
              <a:rPr sz="160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客单价</a:t>
            </a:r>
            <a:r>
              <a:rPr lang="en-US" altLang="zh-CN" sz="160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&amp;</a:t>
            </a:r>
            <a:r>
              <a:rPr altLang="en-US" sz="160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婚前情感服务需求比例</a:t>
            </a:r>
            <a:endParaRPr altLang="en-US" sz="160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257296466973886"/>
          <c:y val="0.068781183178902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stacked"/>
        <c:varyColors val="0"/>
        <c:ser>
          <c:idx val="1"/>
          <c:order val="1"/>
          <c:tx>
            <c:strRef>
              <c:f>[商业计划书配套数据.xlsx]客单价!$E$14</c:f>
              <c:strCache>
                <c:ptCount val="1"/>
                <c:pt idx="0">
                  <c:v>客单价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gradFill>
                <a:gsLst>
                  <a:gs pos="0">
                    <a:schemeClr val="accent1">
                      <a:tint val="76667"/>
                      <a:lumMod val="75000"/>
                      <a:hueOff val="-1670000"/>
                    </a:schemeClr>
                  </a:gs>
                  <a:gs pos="100000">
                    <a:schemeClr val="accent1">
                      <a:tint val="76667"/>
                      <a:lumMod val="75000"/>
                    </a:schemeClr>
                  </a:gs>
                </a:gsLst>
                <a:lin ang="5160000" scaled="1"/>
              </a:gra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rgbClr val="1F4E79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[商业计划书配套数据.xlsx]客单价!$F$13:$J$13</c:f>
              <c:strCache>
                <c:ptCount val="5"/>
                <c:pt idx="0">
                  <c:v>一线</c:v>
                </c:pt>
                <c:pt idx="1">
                  <c:v>新一线</c:v>
                </c:pt>
                <c:pt idx="2">
                  <c:v>二线</c:v>
                </c:pt>
                <c:pt idx="3">
                  <c:v>三线</c:v>
                </c:pt>
                <c:pt idx="4">
                  <c:v>其它</c:v>
                </c:pt>
              </c:strCache>
            </c:strRef>
          </c:cat>
          <c:val>
            <c:numRef>
              <c:f>[商业计划书配套数据.xlsx]客单价!$F$14:$J$14</c:f>
              <c:numCache>
                <c:formatCode>0.00_ </c:formatCode>
                <c:ptCount val="5"/>
                <c:pt idx="0">
                  <c:v>2.5</c:v>
                </c:pt>
                <c:pt idx="1">
                  <c:v>1.5</c:v>
                </c:pt>
                <c:pt idx="2">
                  <c:v>1</c:v>
                </c:pt>
                <c:pt idx="3">
                  <c:v>0.5</c:v>
                </c:pt>
                <c:pt idx="4">
                  <c:v>0.35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30"/>
        <c:axId val="308810564"/>
        <c:axId val="379387858"/>
      </c:barChart>
      <c:lineChart>
        <c:grouping val="standard"/>
        <c:varyColors val="0"/>
        <c:ser>
          <c:idx val="0"/>
          <c:order val="0"/>
          <c:tx>
            <c:strRef>
              <c:f>[商业计划书配套数据.xlsx]客单价!$E$15</c:f>
              <c:strCache>
                <c:ptCount val="1"/>
                <c:pt idx="0">
                  <c:v>服务需求比例</c:v>
                </c:pt>
              </c:strCache>
            </c:strRef>
          </c:tx>
          <c:spPr>
            <a:ln w="28575" cap="rnd" cmpd="sng">
              <a:solidFill>
                <a:schemeClr val="accent2"/>
              </a:solidFill>
              <a:prstDash val="sysDot"/>
              <a:round/>
            </a:ln>
            <a:effectLst/>
            <a:sp3d contourW="28575"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rgbClr val="1F4E79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[商业计划书配套数据.xlsx]客单价!$F$13:$J$13</c:f>
              <c:strCache>
                <c:ptCount val="5"/>
                <c:pt idx="0">
                  <c:v>一线</c:v>
                </c:pt>
                <c:pt idx="1">
                  <c:v>新一线</c:v>
                </c:pt>
                <c:pt idx="2">
                  <c:v>二线</c:v>
                </c:pt>
                <c:pt idx="3">
                  <c:v>三线</c:v>
                </c:pt>
                <c:pt idx="4">
                  <c:v>其它</c:v>
                </c:pt>
              </c:strCache>
            </c:strRef>
          </c:cat>
          <c:val>
            <c:numRef>
              <c:f>[商业计划书配套数据.xlsx]客单价!$F$15:$J$15</c:f>
              <c:numCache>
                <c:formatCode>0.00%</c:formatCode>
                <c:ptCount val="5"/>
                <c:pt idx="0">
                  <c:v>0.07</c:v>
                </c:pt>
                <c:pt idx="1">
                  <c:v>0.19</c:v>
                </c:pt>
                <c:pt idx="2">
                  <c:v>0.26</c:v>
                </c:pt>
                <c:pt idx="3">
                  <c:v>0.3</c:v>
                </c:pt>
                <c:pt idx="4">
                  <c:v>0.18</c:v>
                </c:pt>
              </c:numCache>
            </c:numRef>
          </c:val>
          <c:smooth val="1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0"/>
        <c:smooth val="1"/>
        <c:axId val="84123585"/>
        <c:axId val="381001898"/>
      </c:lineChart>
      <c:catAx>
        <c:axId val="3088105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rgbClr val="1F4E79"/>
                </a:solidFill>
                <a:latin typeface="+mn-lt"/>
                <a:ea typeface="+mn-ea"/>
                <a:cs typeface="+mn-cs"/>
              </a:defRPr>
            </a:pPr>
          </a:p>
        </c:txPr>
        <c:crossAx val="379387858"/>
        <c:crosses val="autoZero"/>
        <c:auto val="1"/>
        <c:lblAlgn val="ctr"/>
        <c:lblOffset val="100"/>
        <c:noMultiLvlLbl val="0"/>
      </c:catAx>
      <c:valAx>
        <c:axId val="379387858"/>
        <c:scaling>
          <c:orientation val="minMax"/>
        </c:scaling>
        <c:delete val="0"/>
        <c:axPos val="l"/>
        <c:numFmt formatCode="0.0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rgbClr val="1F4E79"/>
                </a:solidFill>
                <a:latin typeface="+mn-lt"/>
                <a:ea typeface="+mn-ea"/>
                <a:cs typeface="+mn-cs"/>
              </a:defRPr>
            </a:pPr>
          </a:p>
        </c:txPr>
        <c:crossAx val="308810564"/>
        <c:crosses val="autoZero"/>
        <c:crossBetween val="between"/>
      </c:valAx>
      <c:catAx>
        <c:axId val="8412358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rgbClr val="1F4E79"/>
                </a:solidFill>
                <a:latin typeface="+mn-lt"/>
                <a:ea typeface="+mn-ea"/>
                <a:cs typeface="+mn-cs"/>
              </a:defRPr>
            </a:pPr>
          </a:p>
        </c:txPr>
        <c:crossAx val="381001898"/>
        <c:crosses val="autoZero"/>
        <c:auto val="1"/>
        <c:lblAlgn val="ctr"/>
        <c:lblOffset val="100"/>
        <c:noMultiLvlLbl val="0"/>
      </c:catAx>
      <c:valAx>
        <c:axId val="381001898"/>
        <c:scaling>
          <c:orientation val="minMax"/>
        </c:scaling>
        <c:delete val="0"/>
        <c:axPos val="r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rgbClr val="1F4E79"/>
                </a:solidFill>
                <a:latin typeface="+mn-lt"/>
                <a:ea typeface="+mn-ea"/>
                <a:cs typeface="+mn-cs"/>
              </a:defRPr>
            </a:pPr>
          </a:p>
        </c:txPr>
        <c:crossAx val="84123585"/>
        <c:crosses val="max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rgbClr val="1F4E79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rgbClr val="1F4E79"/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rgbClr val="1F4E79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00040081-5bb9-4ba9-ab3c-3f94cfb155e4}"/>
      </c:ext>
    </c:extLst>
  </c:chart>
  <c:spPr>
    <a:solidFill>
      <a:schemeClr val="bg1"/>
    </a:solidFill>
    <a:ln w="9525" cap="flat" cmpd="sng" algn="ctr">
      <a:solidFill>
        <a:srgbClr val="4472C4"/>
      </a:solidFill>
      <a:round/>
    </a:ln>
    <a:effectLst/>
  </c:spPr>
  <c:txPr>
    <a:bodyPr/>
    <a:lstStyle/>
    <a:p>
      <a:pPr>
        <a:defRPr lang="zh-CN">
          <a:solidFill>
            <a:srgbClr val="1F4E79"/>
          </a:solidFill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103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lt1">
          <a:lumMod val="96000"/>
        </a:schemeClr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>
              <a:hueOff val="-1670000"/>
            </a:schemeClr>
          </a:gs>
          <a:gs pos="100000">
            <a:schemeClr val="phClr"/>
          </a:gs>
        </a:gsLst>
        <a:lin ang="5400000" scaled="0"/>
      </a:gradFill>
      <a:ln>
        <a:gradFill>
          <a:gsLst>
            <a:gs pos="0">
              <a:schemeClr val="phClr">
                <a:lumMod val="75000"/>
                <a:hueOff val="-1670000"/>
              </a:schemeClr>
            </a:gs>
            <a:gs pos="100000">
              <a:schemeClr val="phClr">
                <a:lumMod val="75000"/>
              </a:schemeClr>
            </a:gs>
          </a:gsLst>
          <a:lin ang="5160000" scaled="1"/>
        </a:gradFill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>
                <a:hueOff val="-1670000"/>
              </a:schemeClr>
            </a:gs>
            <a:gs pos="100000">
              <a:schemeClr val="phClr"/>
            </a:gs>
          </a:gsLst>
          <a:lin ang="5160000" scaled="1"/>
        </a:gradFill>
        <a:round/>
      </a:ln>
      <a:effectLst/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CD2738D-22C0-4E24-9158-C7B641D720EC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p>
            <a:pPr lvl="0" algn="r">
              <a:buNone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AD ROI</a:t>
            </a:r>
            <a:r>
              <a:rPr lang="zh-CN" altLang="en-US"/>
              <a:t>：</a:t>
            </a:r>
            <a:r>
              <a:rPr lang="en-US" altLang="zh-CN"/>
              <a:t>Revelence</a:t>
            </a:r>
            <a:r>
              <a:rPr lang="zh-CN" altLang="en-US"/>
              <a:t>、</a:t>
            </a:r>
            <a:r>
              <a:rPr lang="en-US" altLang="zh-CN"/>
              <a:t>Originality</a:t>
            </a:r>
            <a:r>
              <a:rPr lang="zh-CN" altLang="en-US"/>
              <a:t>、</a:t>
            </a:r>
            <a:r>
              <a:rPr lang="en-US" altLang="zh-CN"/>
              <a:t>Impact</a:t>
            </a:r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D7789F0-5641-4C56-B404-8DFB6D7F6642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D7789F0-5641-4C56-B404-8DFB6D7F6642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D7789F0-5641-4C56-B404-8DFB6D7F6642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1E96FF2-A06D-4BB0-99C7-7066D50C344A}" type="datetimeFigureOut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85B9ED8-11B1-49C6-A837-675030BE7268}" type="datetimeFigureOut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809E0E-CEF6-40D6-AF69-CAC0726A7216}" type="datetimeFigureOut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95A2193-D778-4726-927B-4F288CF48667}" type="datetimeFigureOut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89410ED-44B7-4F39-B243-25C0C6155FC7}" type="datetimeFigureOut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1D4193-BB5B-4A43-A400-59B53AFA284E}" type="datetimeFigureOut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4E8DED1-5A38-4C65-B163-239DFA48B021}" type="datetimeFigureOut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C267960-06BC-45C6-98F4-B4E8B69B78E5}" type="datetimeFigureOut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D7789F0-5641-4C56-B404-8DFB6D7F6642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DCB0CD7-FFE2-4723-8B87-6E45B454296E}" type="datetimeFigureOut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631CF18-C4EE-4B06-BFA3-F1CFE04A3F90}" type="datetimeFigureOut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7BE2421-527B-4EEC-AB9C-4BE0EFB7AA62}" type="datetimeFigureOut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D7789F0-5641-4C56-B404-8DFB6D7F6642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D7789F0-5641-4C56-B404-8DFB6D7F6642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D7789F0-5641-4C56-B404-8DFB6D7F6642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D7789F0-5641-4C56-B404-8DFB6D7F6642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D7789F0-5641-4C56-B404-8DFB6D7F6642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D7789F0-5641-4C56-B404-8DFB6D7F6642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D7789F0-5641-4C56-B404-8DFB6D7F6642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D7789F0-5641-4C56-B404-8DFB6D7F6642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" name="矩形 6"/>
          <p:cNvSpPr/>
          <p:nvPr/>
        </p:nvSpPr>
        <p:spPr>
          <a:xfrm>
            <a:off x="4152900" y="0"/>
            <a:ext cx="38862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2540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77825" y="439738"/>
            <a:ext cx="11436350" cy="59785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1016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98.xml"/><Relationship Id="rId8" Type="http://schemas.openxmlformats.org/officeDocument/2006/relationships/tags" Target="../tags/tag97.xml"/><Relationship Id="rId7" Type="http://schemas.openxmlformats.org/officeDocument/2006/relationships/tags" Target="../tags/tag96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00.xml"/><Relationship Id="rId10" Type="http://schemas.openxmlformats.org/officeDocument/2006/relationships/tags" Target="../tags/tag99.xml"/><Relationship Id="rId1" Type="http://schemas.openxmlformats.org/officeDocument/2006/relationships/tags" Target="../tags/tag90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png"/><Relationship Id="rId8" Type="http://schemas.openxmlformats.org/officeDocument/2006/relationships/tags" Target="../tags/tag108.xml"/><Relationship Id="rId7" Type="http://schemas.openxmlformats.org/officeDocument/2006/relationships/tags" Target="../tags/tag107.xml"/><Relationship Id="rId6" Type="http://schemas.openxmlformats.org/officeDocument/2006/relationships/tags" Target="../tags/tag106.xml"/><Relationship Id="rId5" Type="http://schemas.openxmlformats.org/officeDocument/2006/relationships/tags" Target="../tags/tag105.xml"/><Relationship Id="rId4" Type="http://schemas.openxmlformats.org/officeDocument/2006/relationships/tags" Target="../tags/tag104.xml"/><Relationship Id="rId3" Type="http://schemas.openxmlformats.org/officeDocument/2006/relationships/tags" Target="../tags/tag103.xml"/><Relationship Id="rId25" Type="http://schemas.openxmlformats.org/officeDocument/2006/relationships/notesSlide" Target="../notesSlides/notesSlide8.xml"/><Relationship Id="rId24" Type="http://schemas.openxmlformats.org/officeDocument/2006/relationships/slideLayout" Target="../slideLayouts/slideLayout7.xml"/><Relationship Id="rId23" Type="http://schemas.openxmlformats.org/officeDocument/2006/relationships/tags" Target="../tags/tag117.xml"/><Relationship Id="rId22" Type="http://schemas.openxmlformats.org/officeDocument/2006/relationships/image" Target="../media/image37.svg"/><Relationship Id="rId21" Type="http://schemas.openxmlformats.org/officeDocument/2006/relationships/image" Target="../media/image36.png"/><Relationship Id="rId20" Type="http://schemas.openxmlformats.org/officeDocument/2006/relationships/tags" Target="../tags/tag116.xml"/><Relationship Id="rId2" Type="http://schemas.openxmlformats.org/officeDocument/2006/relationships/tags" Target="../tags/tag102.xml"/><Relationship Id="rId19" Type="http://schemas.openxmlformats.org/officeDocument/2006/relationships/tags" Target="../tags/tag115.xml"/><Relationship Id="rId18" Type="http://schemas.openxmlformats.org/officeDocument/2006/relationships/tags" Target="../tags/tag114.xml"/><Relationship Id="rId17" Type="http://schemas.openxmlformats.org/officeDocument/2006/relationships/tags" Target="../tags/tag113.xml"/><Relationship Id="rId16" Type="http://schemas.openxmlformats.org/officeDocument/2006/relationships/image" Target="../media/image35.svg"/><Relationship Id="rId15" Type="http://schemas.openxmlformats.org/officeDocument/2006/relationships/image" Target="../media/image34.png"/><Relationship Id="rId14" Type="http://schemas.openxmlformats.org/officeDocument/2006/relationships/tags" Target="../tags/tag112.xml"/><Relationship Id="rId13" Type="http://schemas.openxmlformats.org/officeDocument/2006/relationships/tags" Target="../tags/tag111.xml"/><Relationship Id="rId12" Type="http://schemas.openxmlformats.org/officeDocument/2006/relationships/tags" Target="../tags/tag110.xml"/><Relationship Id="rId11" Type="http://schemas.openxmlformats.org/officeDocument/2006/relationships/tags" Target="../tags/tag109.xml"/><Relationship Id="rId10" Type="http://schemas.openxmlformats.org/officeDocument/2006/relationships/image" Target="../media/image33.svg"/><Relationship Id="rId1" Type="http://schemas.openxmlformats.org/officeDocument/2006/relationships/tags" Target="../tags/tag10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26.xml"/><Relationship Id="rId8" Type="http://schemas.openxmlformats.org/officeDocument/2006/relationships/tags" Target="../tags/tag125.xml"/><Relationship Id="rId7" Type="http://schemas.openxmlformats.org/officeDocument/2006/relationships/tags" Target="../tags/tag124.xml"/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0" Type="http://schemas.openxmlformats.org/officeDocument/2006/relationships/slideLayout" Target="../slideLayouts/slideLayout7.xml"/><Relationship Id="rId2" Type="http://schemas.openxmlformats.org/officeDocument/2006/relationships/tags" Target="../tags/tag119.xml"/><Relationship Id="rId19" Type="http://schemas.openxmlformats.org/officeDocument/2006/relationships/tags" Target="../tags/tag136.xml"/><Relationship Id="rId18" Type="http://schemas.openxmlformats.org/officeDocument/2006/relationships/tags" Target="../tags/tag135.xml"/><Relationship Id="rId17" Type="http://schemas.openxmlformats.org/officeDocument/2006/relationships/tags" Target="../tags/tag134.xml"/><Relationship Id="rId16" Type="http://schemas.openxmlformats.org/officeDocument/2006/relationships/tags" Target="../tags/tag133.xml"/><Relationship Id="rId15" Type="http://schemas.openxmlformats.org/officeDocument/2006/relationships/tags" Target="../tags/tag132.xml"/><Relationship Id="rId14" Type="http://schemas.openxmlformats.org/officeDocument/2006/relationships/tags" Target="../tags/tag131.xml"/><Relationship Id="rId13" Type="http://schemas.openxmlformats.org/officeDocument/2006/relationships/tags" Target="../tags/tag130.xml"/><Relationship Id="rId12" Type="http://schemas.openxmlformats.org/officeDocument/2006/relationships/tags" Target="../tags/tag129.xml"/><Relationship Id="rId11" Type="http://schemas.openxmlformats.org/officeDocument/2006/relationships/tags" Target="../tags/tag128.xml"/><Relationship Id="rId10" Type="http://schemas.openxmlformats.org/officeDocument/2006/relationships/tags" Target="../tags/tag127.xml"/><Relationship Id="rId1" Type="http://schemas.openxmlformats.org/officeDocument/2006/relationships/tags" Target="../tags/tag118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image" Target="../media/image39.jpeg"/><Relationship Id="rId7" Type="http://schemas.openxmlformats.org/officeDocument/2006/relationships/tags" Target="../tags/tag142.xml"/><Relationship Id="rId6" Type="http://schemas.openxmlformats.org/officeDocument/2006/relationships/image" Target="../media/image38.jpeg"/><Relationship Id="rId5" Type="http://schemas.openxmlformats.org/officeDocument/2006/relationships/tags" Target="../tags/tag141.xml"/><Relationship Id="rId4" Type="http://schemas.openxmlformats.org/officeDocument/2006/relationships/tags" Target="../tags/tag140.xml"/><Relationship Id="rId3" Type="http://schemas.openxmlformats.org/officeDocument/2006/relationships/tags" Target="../tags/tag139.xml"/><Relationship Id="rId2" Type="http://schemas.openxmlformats.org/officeDocument/2006/relationships/tags" Target="../tags/tag138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146.xml"/><Relationship Id="rId12" Type="http://schemas.openxmlformats.org/officeDocument/2006/relationships/image" Target="../media/image40.jpeg"/><Relationship Id="rId11" Type="http://schemas.openxmlformats.org/officeDocument/2006/relationships/tags" Target="../tags/tag145.xml"/><Relationship Id="rId10" Type="http://schemas.openxmlformats.org/officeDocument/2006/relationships/tags" Target="../tags/tag144.xml"/><Relationship Id="rId1" Type="http://schemas.openxmlformats.org/officeDocument/2006/relationships/tags" Target="../tags/tag137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1.png"/><Relationship Id="rId2" Type="http://schemas.openxmlformats.org/officeDocument/2006/relationships/tags" Target="../tags/tag148.xml"/><Relationship Id="rId1" Type="http://schemas.openxmlformats.org/officeDocument/2006/relationships/tags" Target="../tags/tag14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6.png"/><Relationship Id="rId8" Type="http://schemas.openxmlformats.org/officeDocument/2006/relationships/image" Target="../media/image5.png"/><Relationship Id="rId7" Type="http://schemas.openxmlformats.org/officeDocument/2006/relationships/image" Target="../media/image4.png"/><Relationship Id="rId6" Type="http://schemas.openxmlformats.org/officeDocument/2006/relationships/image" Target="../media/image3.png"/><Relationship Id="rId5" Type="http://schemas.openxmlformats.org/officeDocument/2006/relationships/tags" Target="../tags/tag5.xml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4" Type="http://schemas.openxmlformats.org/officeDocument/2006/relationships/notesSlide" Target="../notesSlides/notesSlide2.xml"/><Relationship Id="rId23" Type="http://schemas.openxmlformats.org/officeDocument/2006/relationships/slideLayout" Target="../slideLayouts/slideLayout7.xml"/><Relationship Id="rId22" Type="http://schemas.openxmlformats.org/officeDocument/2006/relationships/tags" Target="../tags/tag7.xml"/><Relationship Id="rId21" Type="http://schemas.openxmlformats.org/officeDocument/2006/relationships/tags" Target="../tags/tag6.xml"/><Relationship Id="rId20" Type="http://schemas.openxmlformats.org/officeDocument/2006/relationships/image" Target="../media/image17.png"/><Relationship Id="rId2" Type="http://schemas.openxmlformats.org/officeDocument/2006/relationships/tags" Target="../tags/tag4.xml"/><Relationship Id="rId19" Type="http://schemas.openxmlformats.org/officeDocument/2006/relationships/image" Target="../media/image16.png"/><Relationship Id="rId18" Type="http://schemas.openxmlformats.org/officeDocument/2006/relationships/image" Target="../media/image15.png"/><Relationship Id="rId17" Type="http://schemas.openxmlformats.org/officeDocument/2006/relationships/image" Target="../media/image14.png"/><Relationship Id="rId16" Type="http://schemas.openxmlformats.org/officeDocument/2006/relationships/image" Target="../media/image13.png"/><Relationship Id="rId15" Type="http://schemas.openxmlformats.org/officeDocument/2006/relationships/image" Target="../media/image12.png"/><Relationship Id="rId14" Type="http://schemas.openxmlformats.org/officeDocument/2006/relationships/image" Target="../media/image11.png"/><Relationship Id="rId13" Type="http://schemas.openxmlformats.org/officeDocument/2006/relationships/image" Target="../media/image10.png"/><Relationship Id="rId12" Type="http://schemas.openxmlformats.org/officeDocument/2006/relationships/image" Target="../media/image9.png"/><Relationship Id="rId11" Type="http://schemas.openxmlformats.org/officeDocument/2006/relationships/image" Target="../media/image8.png"/><Relationship Id="rId10" Type="http://schemas.openxmlformats.org/officeDocument/2006/relationships/image" Target="../media/image7.png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0.xml"/><Relationship Id="rId8" Type="http://schemas.openxmlformats.org/officeDocument/2006/relationships/tags" Target="../tags/tag19.xml"/><Relationship Id="rId7" Type="http://schemas.openxmlformats.org/officeDocument/2006/relationships/tags" Target="../tags/tag18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21.xml"/><Relationship Id="rId1" Type="http://schemas.openxmlformats.org/officeDocument/2006/relationships/tags" Target="../tags/tag12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5" Type="http://schemas.openxmlformats.org/officeDocument/2006/relationships/notesSlide" Target="../notesSlides/notesSlide3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33.xml"/><Relationship Id="rId12" Type="http://schemas.openxmlformats.org/officeDocument/2006/relationships/tags" Target="../tags/tag32.xml"/><Relationship Id="rId11" Type="http://schemas.openxmlformats.org/officeDocument/2006/relationships/tags" Target="../tags/tag31.xml"/><Relationship Id="rId10" Type="http://schemas.openxmlformats.org/officeDocument/2006/relationships/tags" Target="../tags/tag30.xml"/><Relationship Id="rId1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44.xml"/><Relationship Id="rId8" Type="http://schemas.openxmlformats.org/officeDocument/2006/relationships/tags" Target="../tags/tag43.xml"/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8" Type="http://schemas.openxmlformats.org/officeDocument/2006/relationships/notesSlide" Target="../notesSlides/notesSlide5.xml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51.xml"/><Relationship Id="rId15" Type="http://schemas.openxmlformats.org/officeDocument/2006/relationships/tags" Target="../tags/tag50.xml"/><Relationship Id="rId14" Type="http://schemas.openxmlformats.org/officeDocument/2006/relationships/tags" Target="../tags/tag49.xml"/><Relationship Id="rId13" Type="http://schemas.openxmlformats.org/officeDocument/2006/relationships/tags" Target="../tags/tag48.xml"/><Relationship Id="rId12" Type="http://schemas.openxmlformats.org/officeDocument/2006/relationships/tags" Target="../tags/tag47.xml"/><Relationship Id="rId11" Type="http://schemas.openxmlformats.org/officeDocument/2006/relationships/tags" Target="../tags/tag46.xml"/><Relationship Id="rId10" Type="http://schemas.openxmlformats.org/officeDocument/2006/relationships/tags" Target="../tags/tag45.xml"/><Relationship Id="rId1" Type="http://schemas.openxmlformats.org/officeDocument/2006/relationships/tags" Target="../tags/tag3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tags" Target="../tags/tag59.xml"/><Relationship Id="rId7" Type="http://schemas.openxmlformats.org/officeDocument/2006/relationships/tags" Target="../tags/tag58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1" Type="http://schemas.openxmlformats.org/officeDocument/2006/relationships/notesSlide" Target="../notesSlides/notesSlide6.xml"/><Relationship Id="rId20" Type="http://schemas.openxmlformats.org/officeDocument/2006/relationships/slideLayout" Target="../slideLayouts/slideLayout7.xml"/><Relationship Id="rId2" Type="http://schemas.openxmlformats.org/officeDocument/2006/relationships/tags" Target="../tags/tag53.xml"/><Relationship Id="rId19" Type="http://schemas.openxmlformats.org/officeDocument/2006/relationships/tags" Target="../tags/tag69.xml"/><Relationship Id="rId18" Type="http://schemas.openxmlformats.org/officeDocument/2006/relationships/tags" Target="../tags/tag68.xml"/><Relationship Id="rId17" Type="http://schemas.openxmlformats.org/officeDocument/2006/relationships/tags" Target="../tags/tag67.xml"/><Relationship Id="rId16" Type="http://schemas.openxmlformats.org/officeDocument/2006/relationships/tags" Target="../tags/tag66.xml"/><Relationship Id="rId15" Type="http://schemas.openxmlformats.org/officeDocument/2006/relationships/tags" Target="../tags/tag65.xml"/><Relationship Id="rId14" Type="http://schemas.openxmlformats.org/officeDocument/2006/relationships/tags" Target="../tags/tag64.xml"/><Relationship Id="rId13" Type="http://schemas.openxmlformats.org/officeDocument/2006/relationships/tags" Target="../tags/tag63.xml"/><Relationship Id="rId12" Type="http://schemas.openxmlformats.org/officeDocument/2006/relationships/tags" Target="../tags/tag62.xml"/><Relationship Id="rId11" Type="http://schemas.openxmlformats.org/officeDocument/2006/relationships/tags" Target="../tags/tag61.xml"/><Relationship Id="rId10" Type="http://schemas.openxmlformats.org/officeDocument/2006/relationships/tags" Target="../tags/tag60.xml"/><Relationship Id="rId1" Type="http://schemas.openxmlformats.org/officeDocument/2006/relationships/tags" Target="../tags/tag52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5" Type="http://schemas.openxmlformats.org/officeDocument/2006/relationships/notesSlide" Target="../notesSlides/notesSlide7.xml"/><Relationship Id="rId34" Type="http://schemas.openxmlformats.org/officeDocument/2006/relationships/slideLayout" Target="../slideLayouts/slideLayout7.xml"/><Relationship Id="rId33" Type="http://schemas.openxmlformats.org/officeDocument/2006/relationships/tags" Target="../tags/tag89.xml"/><Relationship Id="rId32" Type="http://schemas.openxmlformats.org/officeDocument/2006/relationships/tags" Target="../tags/tag88.xml"/><Relationship Id="rId31" Type="http://schemas.openxmlformats.org/officeDocument/2006/relationships/tags" Target="../tags/tag87.xml"/><Relationship Id="rId30" Type="http://schemas.openxmlformats.org/officeDocument/2006/relationships/tags" Target="../tags/tag86.xml"/><Relationship Id="rId3" Type="http://schemas.openxmlformats.org/officeDocument/2006/relationships/tags" Target="../tags/tag72.xml"/><Relationship Id="rId29" Type="http://schemas.openxmlformats.org/officeDocument/2006/relationships/tags" Target="../tags/tag85.xml"/><Relationship Id="rId28" Type="http://schemas.openxmlformats.org/officeDocument/2006/relationships/tags" Target="../tags/tag84.xml"/><Relationship Id="rId27" Type="http://schemas.openxmlformats.org/officeDocument/2006/relationships/image" Target="../media/image31.svg"/><Relationship Id="rId26" Type="http://schemas.openxmlformats.org/officeDocument/2006/relationships/image" Target="../media/image30.png"/><Relationship Id="rId25" Type="http://schemas.openxmlformats.org/officeDocument/2006/relationships/image" Target="../media/image29.svg"/><Relationship Id="rId24" Type="http://schemas.openxmlformats.org/officeDocument/2006/relationships/image" Target="../media/image28.png"/><Relationship Id="rId23" Type="http://schemas.openxmlformats.org/officeDocument/2006/relationships/image" Target="../media/image27.svg"/><Relationship Id="rId22" Type="http://schemas.openxmlformats.org/officeDocument/2006/relationships/image" Target="../media/image26.png"/><Relationship Id="rId21" Type="http://schemas.openxmlformats.org/officeDocument/2006/relationships/image" Target="../media/image25.svg"/><Relationship Id="rId20" Type="http://schemas.openxmlformats.org/officeDocument/2006/relationships/image" Target="../media/image24.png"/><Relationship Id="rId2" Type="http://schemas.openxmlformats.org/officeDocument/2006/relationships/tags" Target="../tags/tag71.xml"/><Relationship Id="rId19" Type="http://schemas.openxmlformats.org/officeDocument/2006/relationships/image" Target="../media/image23.svg"/><Relationship Id="rId18" Type="http://schemas.openxmlformats.org/officeDocument/2006/relationships/image" Target="../media/image22.png"/><Relationship Id="rId17" Type="http://schemas.openxmlformats.org/officeDocument/2006/relationships/image" Target="../media/image21.svg"/><Relationship Id="rId16" Type="http://schemas.openxmlformats.org/officeDocument/2006/relationships/image" Target="../media/image20.png"/><Relationship Id="rId15" Type="http://schemas.openxmlformats.org/officeDocument/2006/relationships/tags" Target="../tags/tag83.xml"/><Relationship Id="rId14" Type="http://schemas.openxmlformats.org/officeDocument/2006/relationships/tags" Target="../tags/tag82.xml"/><Relationship Id="rId13" Type="http://schemas.openxmlformats.org/officeDocument/2006/relationships/image" Target="../media/image19.png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tags" Target="../tags/tag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" name="PA_矩形 34"/>
          <p:cNvSpPr/>
          <p:nvPr>
            <p:custDataLst>
              <p:tags r:id="rId1"/>
            </p:custDataLst>
          </p:nvPr>
        </p:nvSpPr>
        <p:spPr>
          <a:xfrm>
            <a:off x="911225" y="836613"/>
            <a:ext cx="10369550" cy="51847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1016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" name="PA_矩形 35"/>
          <p:cNvSpPr/>
          <p:nvPr>
            <p:custDataLst>
              <p:tags r:id="rId2"/>
            </p:custDataLst>
          </p:nvPr>
        </p:nvSpPr>
        <p:spPr>
          <a:xfrm>
            <a:off x="2133600" y="1593850"/>
            <a:ext cx="7924800" cy="3276600"/>
          </a:xfrm>
          <a:prstGeom prst="rect">
            <a:avLst/>
          </a:prstGeom>
          <a:noFill/>
          <a:ln w="3810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365" name="文本框 21"/>
          <p:cNvSpPr txBox="1"/>
          <p:nvPr/>
        </p:nvSpPr>
        <p:spPr>
          <a:xfrm>
            <a:off x="3999230" y="2228850"/>
            <a:ext cx="4194175" cy="460375"/>
          </a:xfrm>
          <a:prstGeom prst="rect">
            <a:avLst/>
          </a:prstGeom>
          <a:noFill/>
          <a:ln w="952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1F4E79"/>
                </a:solidFill>
                <a:latin typeface="+mj-ea"/>
                <a:ea typeface="+mj-ea"/>
              </a:rPr>
              <a:t>婚恋行业第一云</a:t>
            </a:r>
            <a:r>
              <a:rPr lang="en-US" altLang="zh-CN" sz="2400" dirty="0">
                <a:solidFill>
                  <a:srgbClr val="1F4E79"/>
                </a:solidFill>
                <a:latin typeface="+mj-ea"/>
                <a:ea typeface="+mj-ea"/>
              </a:rPr>
              <a:t>  </a:t>
            </a:r>
            <a:r>
              <a:rPr lang="zh-CN" altLang="en-US" sz="2400" dirty="0">
                <a:solidFill>
                  <a:srgbClr val="1F4E79"/>
                </a:solidFill>
                <a:latin typeface="+mj-ea"/>
                <a:ea typeface="+mj-ea"/>
              </a:rPr>
              <a:t>营销</a:t>
            </a:r>
            <a:r>
              <a:rPr lang="en-US" altLang="zh-CN" sz="2400" dirty="0">
                <a:solidFill>
                  <a:srgbClr val="1F4E79"/>
                </a:solidFill>
                <a:latin typeface="+mj-ea"/>
                <a:ea typeface="+mj-ea"/>
              </a:rPr>
              <a:t> &amp; </a:t>
            </a:r>
            <a:r>
              <a:rPr lang="zh-CN" altLang="en-US" sz="2400" dirty="0">
                <a:solidFill>
                  <a:srgbClr val="1F4E79"/>
                </a:solidFill>
                <a:latin typeface="+mj-ea"/>
                <a:ea typeface="+mj-ea"/>
              </a:rPr>
              <a:t>系统</a:t>
            </a:r>
            <a:endParaRPr lang="zh-CN" altLang="en-US" sz="2400" dirty="0">
              <a:solidFill>
                <a:srgbClr val="1F4E79"/>
              </a:solidFill>
              <a:latin typeface="+mj-ea"/>
              <a:ea typeface="+mj-ea"/>
            </a:endParaRPr>
          </a:p>
        </p:txBody>
      </p:sp>
      <p:cxnSp>
        <p:nvCxnSpPr>
          <p:cNvPr id="7" name="Straight Connector 3"/>
          <p:cNvCxnSpPr/>
          <p:nvPr/>
        </p:nvCxnSpPr>
        <p:spPr>
          <a:xfrm>
            <a:off x="3292475" y="2770823"/>
            <a:ext cx="5458460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0" name="矩形 259"/>
          <p:cNvSpPr>
            <a:spLocks noChangeArrowheads="1"/>
          </p:cNvSpPr>
          <p:nvPr/>
        </p:nvSpPr>
        <p:spPr bwMode="auto">
          <a:xfrm>
            <a:off x="3855720" y="2853055"/>
            <a:ext cx="4481195" cy="201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no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defTabSz="914400">
              <a:buFont typeface="Arial" panose="020B0604020202020204" pitchFamily="34" charset="0"/>
              <a:buNone/>
            </a:pPr>
            <a:r>
              <a:rPr lang="zh-CN" altLang="en-US" sz="8800" b="1" dirty="0">
                <a:solidFill>
                  <a:srgbClr val="1F509A"/>
                </a:solidFill>
                <a:effectLst>
                  <a:reflection blurRad="6350" stA="53000" endA="300" endPos="35500" dir="5400000" sy="-90000" algn="bl" rotWithShape="0"/>
                </a:effectLst>
                <a:sym typeface="+mn-lt"/>
              </a:rPr>
              <a:t>爱乐</a:t>
            </a:r>
            <a:r>
              <a:rPr lang="zh-CN" altLang="en-US" sz="8800" b="1" dirty="0">
                <a:solidFill>
                  <a:srgbClr val="1F509A"/>
                </a:solidFill>
                <a:effectLst>
                  <a:reflection blurRad="6350" stA="53000" endA="300" endPos="35500" dir="5400000" sy="-90000" algn="bl" rotWithShape="0"/>
                </a:effectLst>
                <a:sym typeface="+mn-lt"/>
              </a:rPr>
              <a:t>云</a:t>
            </a:r>
            <a:endParaRPr lang="zh-CN" altLang="en-US" sz="8800" b="1" dirty="0">
              <a:solidFill>
                <a:srgbClr val="1F509A"/>
              </a:solidFill>
              <a:effectLst>
                <a:reflection blurRad="6350" stA="53000" endA="300" endPos="35500" dir="5400000" sy="-90000" algn="bl" rotWithShape="0"/>
              </a:effectLst>
              <a:sym typeface="+mn-lt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487680" y="478155"/>
            <a:ext cx="2893060" cy="46037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商业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模式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图形"/>
          <p:cNvSpPr txBox="1"/>
          <p:nvPr>
            <p:custDataLst>
              <p:tags r:id="rId1"/>
            </p:custDataLst>
          </p:nvPr>
        </p:nvSpPr>
        <p:spPr>
          <a:xfrm>
            <a:off x="3819525" y="465455"/>
            <a:ext cx="4433570" cy="449580"/>
          </a:xfrm>
          <a:prstGeom prst="rect">
            <a:avLst/>
          </a:prstGeom>
          <a:noFill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algn="just" defTabSz="914400" rtl="0" eaLnBrk="0" latinLnBrk="0" hangingPunc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4967"/>
                </a:solidFill>
                <a:effectLst/>
                <a:uLnTx/>
                <a:uFillTx/>
                <a:cs typeface="+mn-ea"/>
                <a:sym typeface="+mn-ea"/>
              </a:rPr>
              <a:t>爱乐云，致力于建设婚恋行业的基础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4967"/>
                </a:solidFill>
                <a:effectLst/>
                <a:uLnTx/>
                <a:uFillTx/>
                <a:cs typeface="+mn-ea"/>
                <a:sym typeface="+mn-ea"/>
              </a:rPr>
              <a:t>平台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84967"/>
              </a:solidFill>
              <a:effectLst/>
              <a:uLnTx/>
              <a:uFillTx/>
              <a:cs typeface="+mn-ea"/>
              <a:sym typeface="+mn-ea"/>
            </a:endParaRPr>
          </a:p>
        </p:txBody>
      </p:sp>
      <p:cxnSp>
        <p:nvCxnSpPr>
          <p:cNvPr id="3" name="Straight Connector 3"/>
          <p:cNvCxnSpPr/>
          <p:nvPr/>
        </p:nvCxnSpPr>
        <p:spPr>
          <a:xfrm>
            <a:off x="469900" y="1049338"/>
            <a:ext cx="11247438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26"/>
          <p:cNvCxnSpPr/>
          <p:nvPr/>
        </p:nvCxnSpPr>
        <p:spPr>
          <a:xfrm>
            <a:off x="469583" y="6249988"/>
            <a:ext cx="11247438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8630" y="4128770"/>
            <a:ext cx="5960745" cy="1449705"/>
          </a:xfrm>
          <a:prstGeom prst="rect">
            <a:avLst/>
          </a:prstGeom>
          <a:ln>
            <a:solidFill>
              <a:srgbClr val="1F4E79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>
            <p:custDataLst>
              <p:tags r:id="rId2"/>
            </p:custDataLst>
          </p:nvPr>
        </p:nvSpPr>
        <p:spPr>
          <a:xfrm>
            <a:off x="666115" y="4308475"/>
            <a:ext cx="2068195" cy="33718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none">
            <a:spAutoFit/>
          </a:bodyPr>
          <a:p>
            <a:pPr marR="0" algn="l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ea"/>
              </a:rPr>
              <a:t>基础平台</a:t>
            </a:r>
            <a:r>
              <a:rPr lang="en-US" altLang="zh-CN" sz="1600" b="1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ea"/>
              </a:rPr>
              <a:t>/</a:t>
            </a:r>
            <a:r>
              <a:rPr lang="zh-CN" altLang="en-US" sz="1600" b="1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ea"/>
              </a:rPr>
              <a:t>数字化</a:t>
            </a:r>
            <a:r>
              <a:rPr lang="zh-CN" altLang="en-US" sz="1600" b="1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ea"/>
              </a:rPr>
              <a:t>方案</a:t>
            </a:r>
            <a:endParaRPr lang="zh-CN" altLang="en-US" sz="1600" b="1" noProof="0" dirty="0">
              <a:solidFill>
                <a:schemeClr val="bg1"/>
              </a:solidFill>
              <a:latin typeface="+mn-lt"/>
              <a:ea typeface="+mn-ea"/>
              <a:cs typeface="+mn-ea"/>
              <a:sym typeface="+mn-ea"/>
            </a:endParaRPr>
          </a:p>
        </p:txBody>
      </p:sp>
      <p:cxnSp>
        <p:nvCxnSpPr>
          <p:cNvPr id="10" name="PA_直接连接符 9"/>
          <p:cNvCxnSpPr/>
          <p:nvPr/>
        </p:nvCxnSpPr>
        <p:spPr>
          <a:xfrm>
            <a:off x="665798" y="4732338"/>
            <a:ext cx="1965960" cy="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66115" y="4988560"/>
            <a:ext cx="1300480" cy="337185"/>
          </a:xfrm>
          <a:prstGeom prst="rect">
            <a:avLst/>
          </a:prstGeom>
          <a:noFill/>
          <a:ln w="6350">
            <a:solidFill>
              <a:srgbClr val="1F4E79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sz="1600" b="1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营销功能</a:t>
            </a:r>
            <a:endParaRPr lang="zh-CN" altLang="en-US" sz="1600" b="1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68630" y="1672590"/>
            <a:ext cx="5960745" cy="1449705"/>
          </a:xfrm>
          <a:prstGeom prst="rect">
            <a:avLst/>
          </a:prstGeom>
          <a:ln>
            <a:solidFill>
              <a:srgbClr val="1F4E79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2" name="PA_直接连接符 9"/>
          <p:cNvCxnSpPr/>
          <p:nvPr/>
        </p:nvCxnSpPr>
        <p:spPr>
          <a:xfrm>
            <a:off x="665798" y="2279968"/>
            <a:ext cx="1965960" cy="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2662555" y="3304540"/>
            <a:ext cx="0" cy="556260"/>
          </a:xfrm>
          <a:prstGeom prst="straightConnector1">
            <a:avLst/>
          </a:prstGeom>
          <a:ln w="19050">
            <a:solidFill>
              <a:srgbClr val="1F4E79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图形"/>
          <p:cNvSpPr txBox="1"/>
          <p:nvPr>
            <p:custDataLst>
              <p:tags r:id="rId3"/>
            </p:custDataLst>
          </p:nvPr>
        </p:nvSpPr>
        <p:spPr>
          <a:xfrm>
            <a:off x="2940685" y="3400425"/>
            <a:ext cx="1199515" cy="449580"/>
          </a:xfrm>
          <a:prstGeom prst="rect">
            <a:avLst/>
          </a:prstGeom>
          <a:noFill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algn="just" defTabSz="914400" rtl="0" eaLnBrk="0" latinLnBrk="0" hangingPunc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cs typeface="+mn-ea"/>
                <a:sym typeface="+mn-ea"/>
              </a:rPr>
              <a:t>服务支持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cs typeface="+mn-ea"/>
              <a:sym typeface="+mn-ea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059305" y="4988560"/>
            <a:ext cx="1300480" cy="337185"/>
          </a:xfrm>
          <a:prstGeom prst="rect">
            <a:avLst/>
          </a:prstGeom>
          <a:noFill/>
          <a:ln w="6350">
            <a:solidFill>
              <a:srgbClr val="1F4E79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sz="1600" b="1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运营</a:t>
            </a:r>
            <a:r>
              <a:rPr lang="zh-CN" altLang="en-US" sz="1600" b="1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功能</a:t>
            </a:r>
            <a:endParaRPr lang="zh-CN" altLang="en-US" sz="1600" b="1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452495" y="4988560"/>
            <a:ext cx="1300480" cy="337185"/>
          </a:xfrm>
          <a:prstGeom prst="rect">
            <a:avLst/>
          </a:prstGeom>
          <a:noFill/>
          <a:ln w="6350">
            <a:solidFill>
              <a:srgbClr val="1F4E79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sz="1600" b="1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业财</a:t>
            </a:r>
            <a:r>
              <a:rPr lang="zh-CN" altLang="en-US" sz="1600" b="1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结合</a:t>
            </a:r>
            <a:endParaRPr lang="zh-CN" altLang="en-US" sz="1600" b="1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845685" y="4988560"/>
            <a:ext cx="1300480" cy="337185"/>
          </a:xfrm>
          <a:prstGeom prst="rect">
            <a:avLst/>
          </a:prstGeom>
          <a:noFill/>
          <a:ln w="6350">
            <a:solidFill>
              <a:srgbClr val="1F4E79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sz="1600" b="1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其它</a:t>
            </a:r>
            <a:r>
              <a:rPr lang="zh-CN" altLang="en-US" sz="1600" b="1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服务</a:t>
            </a:r>
            <a:endParaRPr lang="zh-CN" altLang="en-US" sz="1600" b="1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</p:txBody>
      </p:sp>
      <p:sp>
        <p:nvSpPr>
          <p:cNvPr id="28" name="文本框 27"/>
          <p:cNvSpPr txBox="1"/>
          <p:nvPr>
            <p:custDataLst>
              <p:tags r:id="rId4"/>
            </p:custDataLst>
          </p:nvPr>
        </p:nvSpPr>
        <p:spPr>
          <a:xfrm>
            <a:off x="666115" y="1779905"/>
            <a:ext cx="1864995" cy="33718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none">
            <a:spAutoFit/>
          </a:bodyPr>
          <a:p>
            <a:pPr marR="0" algn="l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ea"/>
              </a:rPr>
              <a:t>服务需求方</a:t>
            </a:r>
            <a:r>
              <a:rPr lang="en-US" altLang="zh-CN" sz="1600" b="1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ea"/>
              </a:rPr>
              <a:t>/</a:t>
            </a:r>
            <a:r>
              <a:rPr lang="zh-CN" altLang="en-US" sz="1600" b="1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ea"/>
              </a:rPr>
              <a:t>应用端</a:t>
            </a:r>
            <a:endParaRPr lang="zh-CN" altLang="en-US" sz="1600" b="1" noProof="0" dirty="0">
              <a:solidFill>
                <a:schemeClr val="bg1"/>
              </a:solidFill>
              <a:latin typeface="+mn-lt"/>
              <a:ea typeface="+mn-ea"/>
              <a:cs typeface="+mn-ea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70560" y="2589530"/>
            <a:ext cx="1808480" cy="337185"/>
          </a:xfrm>
          <a:prstGeom prst="rect">
            <a:avLst/>
          </a:prstGeom>
          <a:noFill/>
          <a:ln w="6350">
            <a:solidFill>
              <a:srgbClr val="1F4E79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sz="1600" b="1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自有品牌</a:t>
            </a:r>
            <a:r>
              <a:rPr lang="en-US" altLang="zh-CN" sz="1600" b="1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“</a:t>
            </a:r>
            <a:r>
              <a:rPr lang="zh-CN" altLang="en-US" sz="1600" b="1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爱渡</a:t>
            </a:r>
            <a:r>
              <a:rPr lang="en-US" altLang="zh-CN" sz="1600" b="1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”</a:t>
            </a:r>
            <a:endParaRPr lang="en-US" altLang="zh-CN" sz="1600" b="1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534920" y="2589530"/>
            <a:ext cx="1300480" cy="337185"/>
          </a:xfrm>
          <a:prstGeom prst="rect">
            <a:avLst/>
          </a:prstGeom>
          <a:noFill/>
          <a:ln w="6350">
            <a:solidFill>
              <a:srgbClr val="1F4E79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sz="1600" b="1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第三方</a:t>
            </a:r>
            <a:r>
              <a:rPr lang="zh-CN" altLang="en-US" sz="1600" b="1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婚恋</a:t>
            </a:r>
            <a:endParaRPr lang="zh-CN" altLang="en-US" sz="1600" b="1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3891280" y="2589530"/>
            <a:ext cx="2399030" cy="337185"/>
          </a:xfrm>
          <a:prstGeom prst="rect">
            <a:avLst/>
          </a:prstGeom>
          <a:noFill/>
          <a:ln w="6350">
            <a:solidFill>
              <a:srgbClr val="1F4E79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sz="1600" b="1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其它婚恋服务机构</a:t>
            </a:r>
            <a:r>
              <a:rPr lang="en-US" altLang="zh-CN" sz="1600" b="1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/</a:t>
            </a:r>
            <a:r>
              <a:rPr lang="zh-CN" altLang="en-US" sz="1600" b="1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公司</a:t>
            </a:r>
            <a:endParaRPr lang="zh-CN" altLang="en-US" sz="1600" b="1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4475480" y="4308475"/>
            <a:ext cx="1670685" cy="368300"/>
          </a:xfrm>
          <a:prstGeom prst="rect">
            <a:avLst/>
          </a:prstGeom>
          <a:noFill/>
          <a:ln>
            <a:solidFill>
              <a:srgbClr val="1F4E79"/>
            </a:solidFill>
            <a:prstDash val="sysDot"/>
          </a:ln>
        </p:spPr>
        <p:txBody>
          <a:bodyPr wrap="square" rtlCol="0">
            <a:spAutoFit/>
          </a:bodyPr>
          <a:p>
            <a:pPr algn="ctr"/>
            <a:r>
              <a:rPr lang="zh-CN" altLang="en-US" sz="1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SAAS &amp; 营销</a:t>
            </a:r>
            <a:endParaRPr lang="zh-CN" altLang="en-US" sz="18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3007995" y="1893570"/>
            <a:ext cx="3138170" cy="36830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p>
            <a:pPr algn="ctr"/>
            <a:r>
              <a:rPr lang="zh-CN" altLang="en-US" sz="1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婚恋</a:t>
            </a:r>
            <a:r>
              <a:rPr lang="zh-CN" altLang="en-US" sz="1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交友，资源共享</a:t>
            </a:r>
            <a:endParaRPr lang="zh-CN" altLang="en-US" sz="18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8146415" y="1672590"/>
            <a:ext cx="2264410" cy="1273810"/>
            <a:chOff x="12322" y="2634"/>
            <a:chExt cx="3566" cy="2006"/>
          </a:xfrm>
        </p:grpSpPr>
        <p:sp>
          <p:nvSpPr>
            <p:cNvPr id="12" name="TextBox 34"/>
            <p:cNvSpPr txBox="1"/>
            <p:nvPr>
              <p:custDataLst>
                <p:tags r:id="rId5"/>
              </p:custDataLst>
            </p:nvPr>
          </p:nvSpPr>
          <p:spPr>
            <a:xfrm>
              <a:off x="12546" y="3994"/>
              <a:ext cx="3119" cy="5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id-ID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300" normalizeH="0" baseline="0" noProof="0" dirty="0" smtClean="0">
                  <a:ln>
                    <a:noFill/>
                  </a:ln>
                  <a:solidFill>
                    <a:srgbClr val="1F4E79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婚介所</a:t>
              </a:r>
              <a:r>
                <a:rPr kumimoji="0" lang="zh-CN" altLang="en-US" sz="1400" b="0" i="0" u="none" strike="noStrike" kern="1200" cap="none" spc="300" normalizeH="0" baseline="0" noProof="0" dirty="0" smtClean="0">
                  <a:ln>
                    <a:noFill/>
                  </a:ln>
                  <a:solidFill>
                    <a:srgbClr val="1F4E79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数量</a:t>
              </a:r>
              <a:endParaRPr kumimoji="0" lang="zh-CN" altLang="en-US" sz="1400" b="0" i="0" u="none" strike="noStrike" kern="1200" cap="none" spc="300" normalizeH="0" baseline="0" noProof="0" dirty="0" smtClean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  <p:sp>
          <p:nvSpPr>
            <p:cNvPr id="13" name="矩形 12"/>
            <p:cNvSpPr/>
            <p:nvPr>
              <p:custDataLst>
                <p:tags r:id="rId6"/>
              </p:custDataLst>
            </p:nvPr>
          </p:nvSpPr>
          <p:spPr>
            <a:xfrm>
              <a:off x="12322" y="2634"/>
              <a:ext cx="3566" cy="2007"/>
            </a:xfrm>
            <a:prstGeom prst="rect">
              <a:avLst/>
            </a:prstGeom>
            <a:noFill/>
            <a:ln w="9525">
              <a:solidFill>
                <a:srgbClr val="1F4E79">
                  <a:alpha val="4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rgbClr val="1F4E79"/>
                </a:solidFill>
                <a:latin typeface="+mj-lt"/>
              </a:endParaRPr>
            </a:p>
          </p:txBody>
        </p:sp>
        <p:sp>
          <p:nvSpPr>
            <p:cNvPr id="14" name="Rectangle 5"/>
            <p:cNvSpPr/>
            <p:nvPr>
              <p:custDataLst>
                <p:tags r:id="rId7"/>
              </p:custDataLst>
            </p:nvPr>
          </p:nvSpPr>
          <p:spPr>
            <a:xfrm>
              <a:off x="12547" y="2803"/>
              <a:ext cx="3117" cy="13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4800" b="0" i="0" u="none" strike="noStrike" kern="1200" cap="none" spc="0" normalizeH="0" baseline="0" noProof="0" dirty="0" smtClean="0">
                  <a:ln w="0"/>
                  <a:solidFill>
                    <a:srgbClr val="1F4E79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4.65</a:t>
              </a:r>
              <a:r>
                <a:rPr kumimoji="0" lang="zh-CN" altLang="en-US" sz="4800" b="0" i="0" u="none" strike="noStrike" kern="1200" cap="none" spc="0" normalizeH="0" baseline="0" noProof="0" dirty="0" smtClean="0">
                  <a:ln w="0"/>
                  <a:solidFill>
                    <a:srgbClr val="1F4E79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万</a:t>
              </a:r>
              <a:endParaRPr kumimoji="0" lang="zh-CN" altLang="en-US" sz="4800" b="0" i="0" u="none" strike="noStrike" kern="1200" cap="none" spc="0" normalizeH="0" baseline="0" noProof="0" dirty="0" smtClean="0">
                <a:ln w="0"/>
                <a:solidFill>
                  <a:srgbClr val="1F4E79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cxnSp>
        <p:nvCxnSpPr>
          <p:cNvPr id="17" name="直接箭头连接符 16"/>
          <p:cNvCxnSpPr/>
          <p:nvPr/>
        </p:nvCxnSpPr>
        <p:spPr>
          <a:xfrm>
            <a:off x="9343390" y="2947035"/>
            <a:ext cx="0" cy="1181735"/>
          </a:xfrm>
          <a:prstGeom prst="straightConnector1">
            <a:avLst/>
          </a:prstGeom>
          <a:ln>
            <a:solidFill>
              <a:srgbClr val="1F4E79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79" name="矩形 278"/>
          <p:cNvSpPr/>
          <p:nvPr>
            <p:custDataLst>
              <p:tags r:id="rId8"/>
            </p:custDataLst>
          </p:nvPr>
        </p:nvSpPr>
        <p:spPr>
          <a:xfrm>
            <a:off x="9482455" y="3152140"/>
            <a:ext cx="1871345" cy="7315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40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ea"/>
              </a:rPr>
              <a:t>三年后</a:t>
            </a:r>
            <a:r>
              <a:rPr lang="en-US" altLang="zh-CN" sz="140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ea"/>
              </a:rPr>
              <a:t>SAAS</a:t>
            </a:r>
            <a:r>
              <a:rPr lang="zh-CN" altLang="en-US" sz="140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ea"/>
              </a:rPr>
              <a:t>用户增长到</a:t>
            </a:r>
            <a:r>
              <a:rPr lang="en-US" altLang="zh-CN" sz="140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ea"/>
              </a:rPr>
              <a:t>3000+</a:t>
            </a:r>
            <a:endParaRPr lang="en-US" altLang="zh-CN" sz="1400" noProof="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+mn-ea"/>
              <a:sym typeface="+mn-ea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7204075" y="4128770"/>
            <a:ext cx="4149725" cy="1448435"/>
            <a:chOff x="11345" y="6502"/>
            <a:chExt cx="6535" cy="2281"/>
          </a:xfrm>
        </p:grpSpPr>
        <p:sp>
          <p:nvSpPr>
            <p:cNvPr id="15" name="矩形 14"/>
            <p:cNvSpPr/>
            <p:nvPr>
              <p:custDataLst>
                <p:tags r:id="rId9"/>
              </p:custDataLst>
            </p:nvPr>
          </p:nvSpPr>
          <p:spPr>
            <a:xfrm>
              <a:off x="11345" y="6502"/>
              <a:ext cx="6535" cy="2281"/>
            </a:xfrm>
            <a:prstGeom prst="rect">
              <a:avLst/>
            </a:prstGeom>
            <a:noFill/>
            <a:ln w="9525">
              <a:solidFill>
                <a:srgbClr val="1F4E79">
                  <a:alpha val="4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00">
                <a:solidFill>
                  <a:srgbClr val="1F4E79"/>
                </a:solidFill>
                <a:latin typeface="+mj-lt"/>
              </a:endParaRPr>
            </a:p>
          </p:txBody>
        </p:sp>
        <p:sp>
          <p:nvSpPr>
            <p:cNvPr id="18" name="Rectangle 5"/>
            <p:cNvSpPr/>
            <p:nvPr>
              <p:custDataLst>
                <p:tags r:id="rId10"/>
              </p:custDataLst>
            </p:nvPr>
          </p:nvSpPr>
          <p:spPr>
            <a:xfrm>
              <a:off x="12015" y="6823"/>
              <a:ext cx="5196" cy="1307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0" i="0" u="none" strike="noStrike" kern="1200" cap="none" spc="0" normalizeH="0" baseline="0" noProof="0" dirty="0" smtClean="0">
                  <a:ln w="0"/>
                  <a:solidFill>
                    <a:srgbClr val="1F4E79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营收达</a:t>
              </a:r>
              <a:r>
                <a:rPr kumimoji="0" lang="en-US" altLang="zh-CN" sz="4800" b="0" i="0" u="none" strike="noStrike" kern="1200" cap="none" spc="0" normalizeH="0" baseline="0" noProof="0" dirty="0" smtClean="0">
                  <a:ln w="0"/>
                  <a:solidFill>
                    <a:srgbClr val="1F4E79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24</a:t>
              </a:r>
              <a:r>
                <a:rPr kumimoji="0" lang="zh-CN" altLang="en-US" sz="4800" b="0" i="0" u="none" strike="noStrike" kern="1200" cap="none" spc="0" normalizeH="0" baseline="0" noProof="0" dirty="0" smtClean="0">
                  <a:ln w="0"/>
                  <a:solidFill>
                    <a:srgbClr val="1F4E79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亿</a:t>
              </a:r>
              <a:endParaRPr kumimoji="0" lang="zh-CN" altLang="en-US" sz="4800" b="0" i="0" u="none" strike="noStrike" kern="1200" cap="none" spc="0" normalizeH="0" baseline="0" noProof="0" dirty="0" smtClean="0">
                <a:ln w="0"/>
                <a:solidFill>
                  <a:srgbClr val="1F4E79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sp>
        <p:nvSpPr>
          <p:cNvPr id="32" name="矩形 31"/>
          <p:cNvSpPr/>
          <p:nvPr>
            <p:custDataLst>
              <p:tags r:id="rId11"/>
            </p:custDataLst>
          </p:nvPr>
        </p:nvSpPr>
        <p:spPr>
          <a:xfrm>
            <a:off x="8549323" y="5162550"/>
            <a:ext cx="1459230" cy="3695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40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ea"/>
              </a:rPr>
              <a:t>单客产值</a:t>
            </a:r>
            <a:r>
              <a:rPr lang="en-US" altLang="zh-CN" sz="140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ea"/>
              </a:rPr>
              <a:t>80W/</a:t>
            </a:r>
            <a:r>
              <a:rPr lang="zh-CN" altLang="en-US" sz="140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ea"/>
              </a:rPr>
              <a:t>年</a:t>
            </a:r>
            <a:endParaRPr lang="zh-CN" altLang="en-US" sz="1400" noProof="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+mn-ea"/>
              <a:sym typeface="+mn-ea"/>
            </a:endParaRPr>
          </a:p>
        </p:txBody>
      </p:sp>
      <p:cxnSp>
        <p:nvCxnSpPr>
          <p:cNvPr id="317" name="直接连接符 316"/>
          <p:cNvCxnSpPr/>
          <p:nvPr/>
        </p:nvCxnSpPr>
        <p:spPr>
          <a:xfrm flipV="1">
            <a:off x="6816725" y="1417595"/>
            <a:ext cx="0" cy="433070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487680" y="478155"/>
            <a:ext cx="2893060" cy="46037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营销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策略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3" name="Straight Connector 3"/>
          <p:cNvCxnSpPr/>
          <p:nvPr/>
        </p:nvCxnSpPr>
        <p:spPr>
          <a:xfrm>
            <a:off x="469900" y="1049338"/>
            <a:ext cx="11247438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26"/>
          <p:cNvCxnSpPr/>
          <p:nvPr/>
        </p:nvCxnSpPr>
        <p:spPr>
          <a:xfrm>
            <a:off x="469583" y="6249988"/>
            <a:ext cx="11247438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14" name="组合 13"/>
          <p:cNvGrpSpPr/>
          <p:nvPr>
            <p:custDataLst>
              <p:tags r:id="rId1"/>
            </p:custDataLst>
          </p:nvPr>
        </p:nvGrpSpPr>
        <p:grpSpPr>
          <a:xfrm>
            <a:off x="1276985" y="2045970"/>
            <a:ext cx="2139950" cy="2075180"/>
            <a:chOff x="1423" y="2704"/>
            <a:chExt cx="3370" cy="3268"/>
          </a:xfrm>
        </p:grpSpPr>
        <p:sp>
          <p:nvSpPr>
            <p:cNvPr id="30" name="矩形 29"/>
            <p:cNvSpPr/>
            <p:nvPr>
              <p:custDataLst>
                <p:tags r:id="rId2"/>
              </p:custDataLst>
            </p:nvPr>
          </p:nvSpPr>
          <p:spPr>
            <a:xfrm>
              <a:off x="1423" y="2704"/>
              <a:ext cx="3371" cy="3268"/>
            </a:xfrm>
            <a:prstGeom prst="rect">
              <a:avLst/>
            </a:prstGeom>
            <a:noFill/>
            <a:ln w="9525">
              <a:solidFill>
                <a:srgbClr val="1F4E79">
                  <a:alpha val="4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rgbClr val="1F4E79"/>
                </a:solidFill>
              </a:endParaRPr>
            </a:p>
          </p:txBody>
        </p:sp>
        <p:sp>
          <p:nvSpPr>
            <p:cNvPr id="47" name="Shape"/>
            <p:cNvSpPr/>
            <p:nvPr>
              <p:custDataLst>
                <p:tags r:id="rId3"/>
              </p:custDataLst>
            </p:nvPr>
          </p:nvSpPr>
          <p:spPr>
            <a:xfrm>
              <a:off x="2643" y="3277"/>
              <a:ext cx="930" cy="9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447" y="0"/>
                  </a:moveTo>
                  <a:cubicBezTo>
                    <a:pt x="9797" y="0"/>
                    <a:pt x="9148" y="240"/>
                    <a:pt x="8653" y="721"/>
                  </a:cubicBezTo>
                  <a:cubicBezTo>
                    <a:pt x="7662" y="1682"/>
                    <a:pt x="7662" y="3240"/>
                    <a:pt x="8653" y="4201"/>
                  </a:cubicBezTo>
                  <a:cubicBezTo>
                    <a:pt x="8745" y="4291"/>
                    <a:pt x="8845" y="4370"/>
                    <a:pt x="8947" y="4443"/>
                  </a:cubicBezTo>
                  <a:cubicBezTo>
                    <a:pt x="8186" y="4672"/>
                    <a:pt x="7488" y="5082"/>
                    <a:pt x="6924" y="5651"/>
                  </a:cubicBezTo>
                  <a:cubicBezTo>
                    <a:pt x="6799" y="5778"/>
                    <a:pt x="6685" y="5912"/>
                    <a:pt x="6577" y="6050"/>
                  </a:cubicBezTo>
                  <a:cubicBezTo>
                    <a:pt x="6175" y="6086"/>
                    <a:pt x="5761" y="5957"/>
                    <a:pt x="5454" y="5659"/>
                  </a:cubicBezTo>
                  <a:cubicBezTo>
                    <a:pt x="4904" y="5126"/>
                    <a:pt x="4904" y="4262"/>
                    <a:pt x="5454" y="3730"/>
                  </a:cubicBezTo>
                  <a:cubicBezTo>
                    <a:pt x="5728" y="3463"/>
                    <a:pt x="6088" y="3329"/>
                    <a:pt x="6448" y="3329"/>
                  </a:cubicBezTo>
                  <a:cubicBezTo>
                    <a:pt x="6658" y="3329"/>
                    <a:pt x="6867" y="3376"/>
                    <a:pt x="7059" y="3466"/>
                  </a:cubicBezTo>
                  <a:cubicBezTo>
                    <a:pt x="7242" y="3563"/>
                    <a:pt x="7472" y="3511"/>
                    <a:pt x="7591" y="3345"/>
                  </a:cubicBezTo>
                  <a:cubicBezTo>
                    <a:pt x="7742" y="3136"/>
                    <a:pt x="7664" y="2847"/>
                    <a:pt x="7427" y="2736"/>
                  </a:cubicBezTo>
                  <a:cubicBezTo>
                    <a:pt x="7119" y="2591"/>
                    <a:pt x="6784" y="2516"/>
                    <a:pt x="6448" y="2516"/>
                  </a:cubicBezTo>
                  <a:cubicBezTo>
                    <a:pt x="5873" y="2516"/>
                    <a:pt x="5298" y="2728"/>
                    <a:pt x="4860" y="3154"/>
                  </a:cubicBezTo>
                  <a:cubicBezTo>
                    <a:pt x="3983" y="4004"/>
                    <a:pt x="3983" y="5384"/>
                    <a:pt x="4860" y="6235"/>
                  </a:cubicBezTo>
                  <a:cubicBezTo>
                    <a:pt x="4889" y="6262"/>
                    <a:pt x="4920" y="6286"/>
                    <a:pt x="4949" y="6312"/>
                  </a:cubicBezTo>
                  <a:cubicBezTo>
                    <a:pt x="4105" y="6558"/>
                    <a:pt x="3355" y="7049"/>
                    <a:pt x="2808" y="7725"/>
                  </a:cubicBezTo>
                  <a:cubicBezTo>
                    <a:pt x="2243" y="8423"/>
                    <a:pt x="1923" y="9278"/>
                    <a:pt x="1896" y="10165"/>
                  </a:cubicBezTo>
                  <a:lnTo>
                    <a:pt x="1896" y="12655"/>
                  </a:lnTo>
                  <a:cubicBezTo>
                    <a:pt x="1885" y="12880"/>
                    <a:pt x="2067" y="13071"/>
                    <a:pt x="2299" y="13079"/>
                  </a:cubicBezTo>
                  <a:cubicBezTo>
                    <a:pt x="2543" y="13086"/>
                    <a:pt x="2742" y="12891"/>
                    <a:pt x="2733" y="12655"/>
                  </a:cubicBezTo>
                  <a:lnTo>
                    <a:pt x="2733" y="10246"/>
                  </a:lnTo>
                  <a:cubicBezTo>
                    <a:pt x="2764" y="9424"/>
                    <a:pt x="3101" y="8640"/>
                    <a:pt x="3681" y="8039"/>
                  </a:cubicBezTo>
                  <a:cubicBezTo>
                    <a:pt x="4291" y="7406"/>
                    <a:pt x="5126" y="7026"/>
                    <a:pt x="6014" y="6965"/>
                  </a:cubicBezTo>
                  <a:cubicBezTo>
                    <a:pt x="5792" y="7449"/>
                    <a:pt x="5657" y="7971"/>
                    <a:pt x="5619" y="8508"/>
                  </a:cubicBezTo>
                  <a:lnTo>
                    <a:pt x="5619" y="12935"/>
                  </a:lnTo>
                  <a:cubicBezTo>
                    <a:pt x="5644" y="13516"/>
                    <a:pt x="5889" y="14069"/>
                    <a:pt x="6308" y="14486"/>
                  </a:cubicBezTo>
                  <a:cubicBezTo>
                    <a:pt x="6729" y="14907"/>
                    <a:pt x="7296" y="15158"/>
                    <a:pt x="7897" y="15197"/>
                  </a:cubicBezTo>
                  <a:lnTo>
                    <a:pt x="7897" y="20761"/>
                  </a:lnTo>
                  <a:lnTo>
                    <a:pt x="6798" y="20761"/>
                  </a:lnTo>
                  <a:lnTo>
                    <a:pt x="6798" y="16147"/>
                  </a:lnTo>
                  <a:cubicBezTo>
                    <a:pt x="6798" y="15915"/>
                    <a:pt x="6604" y="15727"/>
                    <a:pt x="6365" y="15727"/>
                  </a:cubicBezTo>
                  <a:cubicBezTo>
                    <a:pt x="6127" y="15727"/>
                    <a:pt x="5933" y="15915"/>
                    <a:pt x="5933" y="16147"/>
                  </a:cubicBezTo>
                  <a:lnTo>
                    <a:pt x="5933" y="20761"/>
                  </a:lnTo>
                  <a:lnTo>
                    <a:pt x="4670" y="20761"/>
                  </a:lnTo>
                  <a:lnTo>
                    <a:pt x="4670" y="10394"/>
                  </a:lnTo>
                  <a:cubicBezTo>
                    <a:pt x="4670" y="10162"/>
                    <a:pt x="4476" y="9974"/>
                    <a:pt x="4238" y="9974"/>
                  </a:cubicBezTo>
                  <a:cubicBezTo>
                    <a:pt x="3999" y="9974"/>
                    <a:pt x="3805" y="10162"/>
                    <a:pt x="3805" y="10394"/>
                  </a:cubicBezTo>
                  <a:lnTo>
                    <a:pt x="3805" y="20761"/>
                  </a:lnTo>
                  <a:lnTo>
                    <a:pt x="432" y="20761"/>
                  </a:lnTo>
                  <a:cubicBezTo>
                    <a:pt x="193" y="20761"/>
                    <a:pt x="0" y="20948"/>
                    <a:pt x="0" y="21180"/>
                  </a:cubicBezTo>
                  <a:cubicBezTo>
                    <a:pt x="0" y="21412"/>
                    <a:pt x="193" y="21600"/>
                    <a:pt x="432" y="21600"/>
                  </a:cubicBezTo>
                  <a:lnTo>
                    <a:pt x="21168" y="21600"/>
                  </a:lnTo>
                  <a:cubicBezTo>
                    <a:pt x="21407" y="21600"/>
                    <a:pt x="21600" y="21412"/>
                    <a:pt x="21600" y="21180"/>
                  </a:cubicBezTo>
                  <a:cubicBezTo>
                    <a:pt x="21600" y="20948"/>
                    <a:pt x="21407" y="20761"/>
                    <a:pt x="21168" y="20761"/>
                  </a:cubicBezTo>
                  <a:lnTo>
                    <a:pt x="17413" y="20761"/>
                  </a:lnTo>
                  <a:lnTo>
                    <a:pt x="17413" y="10394"/>
                  </a:lnTo>
                  <a:cubicBezTo>
                    <a:pt x="17413" y="10162"/>
                    <a:pt x="17219" y="9974"/>
                    <a:pt x="16981" y="9974"/>
                  </a:cubicBezTo>
                  <a:cubicBezTo>
                    <a:pt x="16742" y="9974"/>
                    <a:pt x="16548" y="10162"/>
                    <a:pt x="16548" y="10394"/>
                  </a:cubicBezTo>
                  <a:lnTo>
                    <a:pt x="16548" y="20761"/>
                  </a:lnTo>
                  <a:lnTo>
                    <a:pt x="15285" y="20761"/>
                  </a:lnTo>
                  <a:lnTo>
                    <a:pt x="15285" y="16147"/>
                  </a:lnTo>
                  <a:cubicBezTo>
                    <a:pt x="15285" y="15915"/>
                    <a:pt x="15092" y="15727"/>
                    <a:pt x="14853" y="15727"/>
                  </a:cubicBezTo>
                  <a:cubicBezTo>
                    <a:pt x="14614" y="15727"/>
                    <a:pt x="14420" y="15915"/>
                    <a:pt x="14420" y="16147"/>
                  </a:cubicBezTo>
                  <a:lnTo>
                    <a:pt x="14420" y="20761"/>
                  </a:lnTo>
                  <a:lnTo>
                    <a:pt x="13364" y="20761"/>
                  </a:lnTo>
                  <a:lnTo>
                    <a:pt x="13364" y="15189"/>
                  </a:lnTo>
                  <a:cubicBezTo>
                    <a:pt x="13932" y="15132"/>
                    <a:pt x="14464" y="14886"/>
                    <a:pt x="14865" y="14486"/>
                  </a:cubicBezTo>
                  <a:cubicBezTo>
                    <a:pt x="15283" y="14069"/>
                    <a:pt x="15528" y="13516"/>
                    <a:pt x="15553" y="12935"/>
                  </a:cubicBezTo>
                  <a:lnTo>
                    <a:pt x="15553" y="8508"/>
                  </a:lnTo>
                  <a:cubicBezTo>
                    <a:pt x="15515" y="7970"/>
                    <a:pt x="15379" y="7447"/>
                    <a:pt x="15156" y="6961"/>
                  </a:cubicBezTo>
                  <a:cubicBezTo>
                    <a:pt x="16062" y="7012"/>
                    <a:pt x="16916" y="7394"/>
                    <a:pt x="17538" y="8039"/>
                  </a:cubicBezTo>
                  <a:cubicBezTo>
                    <a:pt x="18117" y="8640"/>
                    <a:pt x="18454" y="9424"/>
                    <a:pt x="18485" y="10246"/>
                  </a:cubicBezTo>
                  <a:lnTo>
                    <a:pt x="18485" y="12655"/>
                  </a:lnTo>
                  <a:cubicBezTo>
                    <a:pt x="18476" y="12891"/>
                    <a:pt x="18675" y="13086"/>
                    <a:pt x="18919" y="13079"/>
                  </a:cubicBezTo>
                  <a:cubicBezTo>
                    <a:pt x="19152" y="13071"/>
                    <a:pt x="19333" y="12880"/>
                    <a:pt x="19323" y="12655"/>
                  </a:cubicBezTo>
                  <a:lnTo>
                    <a:pt x="19323" y="10165"/>
                  </a:lnTo>
                  <a:cubicBezTo>
                    <a:pt x="19295" y="9278"/>
                    <a:pt x="18975" y="8423"/>
                    <a:pt x="18410" y="7725"/>
                  </a:cubicBezTo>
                  <a:cubicBezTo>
                    <a:pt x="17863" y="7049"/>
                    <a:pt x="17113" y="6558"/>
                    <a:pt x="16269" y="6312"/>
                  </a:cubicBezTo>
                  <a:cubicBezTo>
                    <a:pt x="16299" y="6286"/>
                    <a:pt x="16330" y="6262"/>
                    <a:pt x="16358" y="6235"/>
                  </a:cubicBezTo>
                  <a:cubicBezTo>
                    <a:pt x="17235" y="5384"/>
                    <a:pt x="17235" y="4004"/>
                    <a:pt x="16358" y="3154"/>
                  </a:cubicBezTo>
                  <a:cubicBezTo>
                    <a:pt x="15920" y="2728"/>
                    <a:pt x="15345" y="2516"/>
                    <a:pt x="14770" y="2516"/>
                  </a:cubicBezTo>
                  <a:cubicBezTo>
                    <a:pt x="14434" y="2516"/>
                    <a:pt x="14099" y="2591"/>
                    <a:pt x="13791" y="2736"/>
                  </a:cubicBezTo>
                  <a:cubicBezTo>
                    <a:pt x="13554" y="2847"/>
                    <a:pt x="13476" y="3136"/>
                    <a:pt x="13627" y="3345"/>
                  </a:cubicBezTo>
                  <a:cubicBezTo>
                    <a:pt x="13747" y="3511"/>
                    <a:pt x="13976" y="3563"/>
                    <a:pt x="14159" y="3466"/>
                  </a:cubicBezTo>
                  <a:cubicBezTo>
                    <a:pt x="14351" y="3376"/>
                    <a:pt x="14560" y="3329"/>
                    <a:pt x="14770" y="3329"/>
                  </a:cubicBezTo>
                  <a:cubicBezTo>
                    <a:pt x="15130" y="3329"/>
                    <a:pt x="15490" y="3463"/>
                    <a:pt x="15764" y="3730"/>
                  </a:cubicBezTo>
                  <a:cubicBezTo>
                    <a:pt x="16314" y="4262"/>
                    <a:pt x="16314" y="5126"/>
                    <a:pt x="15764" y="5659"/>
                  </a:cubicBezTo>
                  <a:cubicBezTo>
                    <a:pt x="15444" y="5969"/>
                    <a:pt x="15008" y="6096"/>
                    <a:pt x="14591" y="6044"/>
                  </a:cubicBezTo>
                  <a:cubicBezTo>
                    <a:pt x="14484" y="5908"/>
                    <a:pt x="14372" y="5776"/>
                    <a:pt x="14248" y="5651"/>
                  </a:cubicBezTo>
                  <a:cubicBezTo>
                    <a:pt x="13635" y="5033"/>
                    <a:pt x="12863" y="4600"/>
                    <a:pt x="12024" y="4387"/>
                  </a:cubicBezTo>
                  <a:cubicBezTo>
                    <a:pt x="12099" y="4330"/>
                    <a:pt x="12172" y="4268"/>
                    <a:pt x="12241" y="4201"/>
                  </a:cubicBezTo>
                  <a:cubicBezTo>
                    <a:pt x="13232" y="3240"/>
                    <a:pt x="13232" y="1682"/>
                    <a:pt x="12241" y="721"/>
                  </a:cubicBezTo>
                  <a:cubicBezTo>
                    <a:pt x="11745" y="240"/>
                    <a:pt x="11096" y="0"/>
                    <a:pt x="10447" y="0"/>
                  </a:cubicBezTo>
                  <a:close/>
                  <a:moveTo>
                    <a:pt x="10447" y="812"/>
                  </a:moveTo>
                  <a:cubicBezTo>
                    <a:pt x="10882" y="812"/>
                    <a:pt x="11317" y="973"/>
                    <a:pt x="11649" y="1295"/>
                  </a:cubicBezTo>
                  <a:cubicBezTo>
                    <a:pt x="12312" y="1939"/>
                    <a:pt x="12312" y="2983"/>
                    <a:pt x="11649" y="3627"/>
                  </a:cubicBezTo>
                  <a:cubicBezTo>
                    <a:pt x="10985" y="4271"/>
                    <a:pt x="9908" y="4271"/>
                    <a:pt x="9244" y="3627"/>
                  </a:cubicBezTo>
                  <a:cubicBezTo>
                    <a:pt x="8580" y="2983"/>
                    <a:pt x="8580" y="1939"/>
                    <a:pt x="9244" y="1295"/>
                  </a:cubicBezTo>
                  <a:cubicBezTo>
                    <a:pt x="9576" y="973"/>
                    <a:pt x="10012" y="812"/>
                    <a:pt x="10447" y="812"/>
                  </a:cubicBezTo>
                  <a:close/>
                  <a:moveTo>
                    <a:pt x="10369" y="4965"/>
                  </a:moveTo>
                  <a:lnTo>
                    <a:pt x="10719" y="4966"/>
                  </a:lnTo>
                  <a:cubicBezTo>
                    <a:pt x="11719" y="4965"/>
                    <a:pt x="12682" y="5329"/>
                    <a:pt x="13416" y="5987"/>
                  </a:cubicBezTo>
                  <a:cubicBezTo>
                    <a:pt x="14183" y="6675"/>
                    <a:pt x="14640" y="7627"/>
                    <a:pt x="14689" y="8638"/>
                  </a:cubicBezTo>
                  <a:lnTo>
                    <a:pt x="14689" y="12931"/>
                  </a:lnTo>
                  <a:cubicBezTo>
                    <a:pt x="14675" y="13321"/>
                    <a:pt x="14504" y="13690"/>
                    <a:pt x="14213" y="13960"/>
                  </a:cubicBezTo>
                  <a:cubicBezTo>
                    <a:pt x="13979" y="14177"/>
                    <a:pt x="13682" y="14315"/>
                    <a:pt x="13364" y="14358"/>
                  </a:cubicBezTo>
                  <a:lnTo>
                    <a:pt x="13364" y="8972"/>
                  </a:lnTo>
                  <a:cubicBezTo>
                    <a:pt x="13364" y="8740"/>
                    <a:pt x="13170" y="8553"/>
                    <a:pt x="12932" y="8553"/>
                  </a:cubicBezTo>
                  <a:cubicBezTo>
                    <a:pt x="12693" y="8553"/>
                    <a:pt x="12499" y="8740"/>
                    <a:pt x="12499" y="8972"/>
                  </a:cubicBezTo>
                  <a:lnTo>
                    <a:pt x="12499" y="20761"/>
                  </a:lnTo>
                  <a:lnTo>
                    <a:pt x="11063" y="20761"/>
                  </a:lnTo>
                  <a:lnTo>
                    <a:pt x="11063" y="14929"/>
                  </a:lnTo>
                  <a:cubicBezTo>
                    <a:pt x="11063" y="14697"/>
                    <a:pt x="10869" y="14509"/>
                    <a:pt x="10630" y="14510"/>
                  </a:cubicBezTo>
                  <a:cubicBezTo>
                    <a:pt x="10391" y="14510"/>
                    <a:pt x="10198" y="14697"/>
                    <a:pt x="10198" y="14929"/>
                  </a:cubicBezTo>
                  <a:lnTo>
                    <a:pt x="10198" y="20761"/>
                  </a:lnTo>
                  <a:lnTo>
                    <a:pt x="8762" y="20761"/>
                  </a:lnTo>
                  <a:lnTo>
                    <a:pt x="8762" y="8972"/>
                  </a:lnTo>
                  <a:cubicBezTo>
                    <a:pt x="8762" y="8740"/>
                    <a:pt x="8568" y="8553"/>
                    <a:pt x="8329" y="8553"/>
                  </a:cubicBezTo>
                  <a:cubicBezTo>
                    <a:pt x="8091" y="8553"/>
                    <a:pt x="7897" y="8740"/>
                    <a:pt x="7897" y="8972"/>
                  </a:cubicBezTo>
                  <a:lnTo>
                    <a:pt x="7897" y="14367"/>
                  </a:lnTo>
                  <a:cubicBezTo>
                    <a:pt x="7547" y="14339"/>
                    <a:pt x="7215" y="14197"/>
                    <a:pt x="6960" y="13960"/>
                  </a:cubicBezTo>
                  <a:cubicBezTo>
                    <a:pt x="6669" y="13690"/>
                    <a:pt x="6498" y="13321"/>
                    <a:pt x="6484" y="12931"/>
                  </a:cubicBezTo>
                  <a:lnTo>
                    <a:pt x="6484" y="8638"/>
                  </a:lnTo>
                  <a:cubicBezTo>
                    <a:pt x="6533" y="7627"/>
                    <a:pt x="6990" y="6675"/>
                    <a:pt x="7756" y="5987"/>
                  </a:cubicBezTo>
                  <a:cubicBezTo>
                    <a:pt x="8469" y="5348"/>
                    <a:pt x="9399" y="4984"/>
                    <a:pt x="10369" y="4965"/>
                  </a:cubicBezTo>
                  <a:close/>
                  <a:moveTo>
                    <a:pt x="2327" y="13870"/>
                  </a:moveTo>
                  <a:cubicBezTo>
                    <a:pt x="2088" y="13870"/>
                    <a:pt x="1894" y="14058"/>
                    <a:pt x="1894" y="14289"/>
                  </a:cubicBezTo>
                  <a:cubicBezTo>
                    <a:pt x="1894" y="14521"/>
                    <a:pt x="2088" y="14709"/>
                    <a:pt x="2327" y="14709"/>
                  </a:cubicBezTo>
                  <a:cubicBezTo>
                    <a:pt x="2566" y="14709"/>
                    <a:pt x="2759" y="14521"/>
                    <a:pt x="2759" y="14289"/>
                  </a:cubicBezTo>
                  <a:cubicBezTo>
                    <a:pt x="2759" y="14058"/>
                    <a:pt x="2566" y="13870"/>
                    <a:pt x="2327" y="13870"/>
                  </a:cubicBezTo>
                  <a:close/>
                  <a:moveTo>
                    <a:pt x="18891" y="13870"/>
                  </a:moveTo>
                  <a:cubicBezTo>
                    <a:pt x="18652" y="13870"/>
                    <a:pt x="18459" y="14058"/>
                    <a:pt x="18459" y="14289"/>
                  </a:cubicBezTo>
                  <a:cubicBezTo>
                    <a:pt x="18459" y="14521"/>
                    <a:pt x="18652" y="14709"/>
                    <a:pt x="18891" y="14709"/>
                  </a:cubicBezTo>
                  <a:cubicBezTo>
                    <a:pt x="19130" y="14709"/>
                    <a:pt x="19324" y="14521"/>
                    <a:pt x="19324" y="14289"/>
                  </a:cubicBezTo>
                  <a:cubicBezTo>
                    <a:pt x="19324" y="14058"/>
                    <a:pt x="19130" y="13870"/>
                    <a:pt x="18891" y="13870"/>
                  </a:cubicBezTo>
                  <a:close/>
                </a:path>
              </a:pathLst>
            </a:custGeom>
            <a:noFill/>
            <a:ln w="12700">
              <a:solidFill>
                <a:srgbClr val="1F4E79"/>
              </a:solidFill>
              <a:miter lim="400000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</a:extLst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sz="1600">
                <a:solidFill>
                  <a:srgbClr val="1F4E7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9" name="Rectangle 4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1423" y="4626"/>
              <a:ext cx="3371" cy="774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2400" b="1" dirty="0">
                  <a:solidFill>
                    <a:srgbClr val="1F4E79"/>
                  </a:solidFill>
                  <a:latin typeface="+mn-lt"/>
                  <a:ea typeface="+mn-ea"/>
                  <a:cs typeface="+mn-ea"/>
                  <a:sym typeface="+mn-lt"/>
                </a:rPr>
                <a:t>市场团队</a:t>
              </a:r>
              <a:endParaRPr lang="zh-CN" altLang="en-US" sz="2400" b="1" dirty="0">
                <a:solidFill>
                  <a:srgbClr val="1F4E79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5" name="组合 14"/>
          <p:cNvGrpSpPr/>
          <p:nvPr>
            <p:custDataLst>
              <p:tags r:id="rId5"/>
            </p:custDataLst>
          </p:nvPr>
        </p:nvGrpSpPr>
        <p:grpSpPr>
          <a:xfrm>
            <a:off x="3754120" y="2046605"/>
            <a:ext cx="2139950" cy="2075180"/>
            <a:chOff x="5324" y="2704"/>
            <a:chExt cx="3370" cy="3268"/>
          </a:xfrm>
        </p:grpSpPr>
        <p:sp>
          <p:nvSpPr>
            <p:cNvPr id="6" name="矩形 5"/>
            <p:cNvSpPr/>
            <p:nvPr>
              <p:custDataLst>
                <p:tags r:id="rId6"/>
              </p:custDataLst>
            </p:nvPr>
          </p:nvSpPr>
          <p:spPr>
            <a:xfrm>
              <a:off x="5324" y="2704"/>
              <a:ext cx="3371" cy="3268"/>
            </a:xfrm>
            <a:prstGeom prst="rect">
              <a:avLst/>
            </a:prstGeom>
            <a:noFill/>
            <a:ln w="9525">
              <a:solidFill>
                <a:srgbClr val="1F4E79">
                  <a:alpha val="4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rgbClr val="1F4E79"/>
                </a:solidFill>
              </a:endParaRPr>
            </a:p>
          </p:txBody>
        </p:sp>
        <p:sp>
          <p:nvSpPr>
            <p:cNvPr id="8" name="Rectangle 4"/>
            <p:cNvSpPr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5324" y="4626"/>
              <a:ext cx="3371" cy="774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2400" b="1" dirty="0">
                  <a:solidFill>
                    <a:srgbClr val="1F4E79"/>
                  </a:solidFill>
                  <a:latin typeface="+mn-lt"/>
                  <a:ea typeface="+mn-ea"/>
                  <a:cs typeface="+mn-ea"/>
                  <a:sym typeface="+mn-lt"/>
                </a:rPr>
                <a:t>广告</a:t>
              </a:r>
              <a:r>
                <a:rPr lang="en-US" altLang="zh-CN" sz="2400" b="1" dirty="0">
                  <a:solidFill>
                    <a:srgbClr val="1F4E79"/>
                  </a:solidFill>
                  <a:latin typeface="+mn-lt"/>
                  <a:ea typeface="+mn-ea"/>
                  <a:cs typeface="+mn-ea"/>
                  <a:sym typeface="+mn-lt"/>
                </a:rPr>
                <a:t>/</a:t>
              </a:r>
              <a:r>
                <a:rPr lang="zh-CN" altLang="en-US" sz="2400" b="1" dirty="0">
                  <a:solidFill>
                    <a:srgbClr val="1F4E79"/>
                  </a:solidFill>
                  <a:latin typeface="+mn-lt"/>
                  <a:ea typeface="+mn-ea"/>
                  <a:cs typeface="+mn-ea"/>
                  <a:sym typeface="+mn-lt"/>
                </a:rPr>
                <a:t>赞助</a:t>
              </a:r>
              <a:endParaRPr lang="zh-CN" altLang="en-US" sz="2400" b="1" dirty="0">
                <a:solidFill>
                  <a:srgbClr val="1F4E79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pic>
          <p:nvPicPr>
            <p:cNvPr id="10" name="图片 9" descr="ad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544" y="3277"/>
              <a:ext cx="848" cy="958"/>
            </a:xfrm>
            <a:prstGeom prst="rect">
              <a:avLst/>
            </a:prstGeom>
            <a:solidFill>
              <a:schemeClr val="bg1"/>
            </a:solidFill>
          </p:spPr>
        </p:pic>
      </p:grpSp>
      <p:grpSp>
        <p:nvGrpSpPr>
          <p:cNvPr id="28" name="组合 27"/>
          <p:cNvGrpSpPr/>
          <p:nvPr>
            <p:custDataLst>
              <p:tags r:id="rId11"/>
            </p:custDataLst>
          </p:nvPr>
        </p:nvGrpSpPr>
        <p:grpSpPr>
          <a:xfrm>
            <a:off x="8825865" y="2047240"/>
            <a:ext cx="2139950" cy="2075180"/>
            <a:chOff x="13815" y="3460"/>
            <a:chExt cx="3370" cy="3268"/>
          </a:xfrm>
        </p:grpSpPr>
        <p:sp>
          <p:nvSpPr>
            <p:cNvPr id="11" name="矩形 10"/>
            <p:cNvSpPr/>
            <p:nvPr>
              <p:custDataLst>
                <p:tags r:id="rId12"/>
              </p:custDataLst>
            </p:nvPr>
          </p:nvSpPr>
          <p:spPr>
            <a:xfrm>
              <a:off x="13815" y="3460"/>
              <a:ext cx="3371" cy="3268"/>
            </a:xfrm>
            <a:prstGeom prst="rect">
              <a:avLst/>
            </a:prstGeom>
            <a:noFill/>
            <a:ln w="9525">
              <a:solidFill>
                <a:srgbClr val="1F4E79">
                  <a:alpha val="4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rgbClr val="1F4E79"/>
                </a:solidFill>
              </a:endParaRPr>
            </a:p>
          </p:txBody>
        </p:sp>
        <p:sp>
          <p:nvSpPr>
            <p:cNvPr id="12" name="Rectangle 4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13815" y="5382"/>
              <a:ext cx="3371" cy="774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2400" b="1" dirty="0">
                  <a:solidFill>
                    <a:srgbClr val="1F4E79"/>
                  </a:solidFill>
                  <a:latin typeface="+mn-lt"/>
                  <a:ea typeface="+mn-ea"/>
                  <a:cs typeface="+mn-ea"/>
                  <a:sym typeface="+mn-lt"/>
                </a:rPr>
                <a:t>客户转介绍</a:t>
              </a:r>
              <a:endParaRPr lang="zh-CN" altLang="en-US" sz="2400" b="1" dirty="0">
                <a:solidFill>
                  <a:srgbClr val="1F4E79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pic>
          <p:nvPicPr>
            <p:cNvPr id="16" name="图片 15" descr="转介绍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5022" y="4034"/>
              <a:ext cx="958" cy="958"/>
            </a:xfrm>
            <a:prstGeom prst="rect">
              <a:avLst/>
            </a:prstGeom>
          </p:spPr>
        </p:pic>
      </p:grpSp>
      <p:grpSp>
        <p:nvGrpSpPr>
          <p:cNvPr id="27" name="组合 26"/>
          <p:cNvGrpSpPr/>
          <p:nvPr>
            <p:custDataLst>
              <p:tags r:id="rId17"/>
            </p:custDataLst>
          </p:nvPr>
        </p:nvGrpSpPr>
        <p:grpSpPr>
          <a:xfrm>
            <a:off x="6324600" y="2047875"/>
            <a:ext cx="2140585" cy="2073910"/>
            <a:chOff x="9876" y="3460"/>
            <a:chExt cx="3371" cy="3266"/>
          </a:xfrm>
        </p:grpSpPr>
        <p:sp>
          <p:nvSpPr>
            <p:cNvPr id="23" name="矩形 22"/>
            <p:cNvSpPr/>
            <p:nvPr>
              <p:custDataLst>
                <p:tags r:id="rId18"/>
              </p:custDataLst>
            </p:nvPr>
          </p:nvSpPr>
          <p:spPr>
            <a:xfrm>
              <a:off x="9876" y="3460"/>
              <a:ext cx="3371" cy="3266"/>
            </a:xfrm>
            <a:prstGeom prst="rect">
              <a:avLst/>
            </a:prstGeom>
            <a:noFill/>
            <a:ln w="9525">
              <a:solidFill>
                <a:srgbClr val="1F4E79">
                  <a:alpha val="42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0">
                <a:solidFill>
                  <a:srgbClr val="1F4E79"/>
                </a:solidFill>
              </a:endParaRPr>
            </a:p>
          </p:txBody>
        </p:sp>
        <p:sp>
          <p:nvSpPr>
            <p:cNvPr id="24" name="Rectangle 4"/>
            <p:cNvSpPr>
              <a:spLocks noChangeArrowheads="1"/>
            </p:cNvSpPr>
            <p:nvPr>
              <p:custDataLst>
                <p:tags r:id="rId19"/>
              </p:custDataLst>
            </p:nvPr>
          </p:nvSpPr>
          <p:spPr bwMode="auto">
            <a:xfrm>
              <a:off x="9876" y="5382"/>
              <a:ext cx="3371" cy="774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no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None/>
              </a:pPr>
              <a:r>
                <a:rPr lang="zh-CN" altLang="en-US" sz="2400" b="1" dirty="0">
                  <a:solidFill>
                    <a:srgbClr val="1F4E79"/>
                  </a:solidFill>
                  <a:latin typeface="+mn-lt"/>
                  <a:ea typeface="+mn-ea"/>
                  <a:cs typeface="+mn-ea"/>
                  <a:sym typeface="+mn-lt"/>
                </a:rPr>
                <a:t>自媒体</a:t>
              </a:r>
              <a:endParaRPr lang="zh-CN" altLang="en-US" sz="2400" b="1" dirty="0">
                <a:solidFill>
                  <a:srgbClr val="1F4E79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pic>
          <p:nvPicPr>
            <p:cNvPr id="26" name="图片 25" descr="自媒体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1052" y="4033"/>
              <a:ext cx="1020" cy="958"/>
            </a:xfrm>
            <a:prstGeom prst="rect">
              <a:avLst/>
            </a:prstGeom>
          </p:spPr>
        </p:pic>
      </p:grpSp>
      <p:sp>
        <p:nvSpPr>
          <p:cNvPr id="29" name="图形"/>
          <p:cNvSpPr txBox="1"/>
          <p:nvPr>
            <p:custDataLst>
              <p:tags r:id="rId23"/>
            </p:custDataLst>
          </p:nvPr>
        </p:nvSpPr>
        <p:spPr>
          <a:xfrm>
            <a:off x="3819525" y="465455"/>
            <a:ext cx="4433570" cy="449580"/>
          </a:xfrm>
          <a:prstGeom prst="rect">
            <a:avLst/>
          </a:prstGeom>
          <a:noFill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algn="just" defTabSz="914400" rtl="0" eaLnBrk="0" latinLnBrk="0" hangingPunc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4967"/>
                </a:solidFill>
                <a:effectLst/>
                <a:uLnTx/>
                <a:uFillTx/>
                <a:cs typeface="+mn-ea"/>
                <a:sym typeface="+mn-ea"/>
              </a:rPr>
              <a:t>多渠道推广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4967"/>
                </a:solidFill>
                <a:effectLst/>
                <a:uLnTx/>
                <a:uFillTx/>
                <a:cs typeface="+mn-ea"/>
                <a:sym typeface="+mn-ea"/>
              </a:rPr>
              <a:t>产品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84967"/>
              </a:solidFill>
              <a:effectLst/>
              <a:uLnTx/>
              <a:uFillTx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487680" y="478155"/>
            <a:ext cx="2893060" cy="46037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SWOT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分析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3" name="Straight Connector 3"/>
          <p:cNvCxnSpPr/>
          <p:nvPr/>
        </p:nvCxnSpPr>
        <p:spPr>
          <a:xfrm>
            <a:off x="469900" y="1049338"/>
            <a:ext cx="11247438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26"/>
          <p:cNvCxnSpPr/>
          <p:nvPr/>
        </p:nvCxnSpPr>
        <p:spPr>
          <a:xfrm>
            <a:off x="469583" y="6249988"/>
            <a:ext cx="11247438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6" name="矩形: 圆角 2"/>
          <p:cNvSpPr/>
          <p:nvPr>
            <p:custDataLst>
              <p:tags r:id="rId1"/>
            </p:custDataLst>
          </p:nvPr>
        </p:nvSpPr>
        <p:spPr>
          <a:xfrm>
            <a:off x="2070100" y="1790700"/>
            <a:ext cx="1893888" cy="30734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矩形: 圆角 3"/>
          <p:cNvSpPr/>
          <p:nvPr>
            <p:custDataLst>
              <p:tags r:id="rId2"/>
            </p:custDataLst>
          </p:nvPr>
        </p:nvSpPr>
        <p:spPr>
          <a:xfrm>
            <a:off x="6183313" y="1790700"/>
            <a:ext cx="1892300" cy="30734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矩形: 圆角 4"/>
          <p:cNvSpPr/>
          <p:nvPr>
            <p:custDataLst>
              <p:tags r:id="rId3"/>
            </p:custDataLst>
          </p:nvPr>
        </p:nvSpPr>
        <p:spPr>
          <a:xfrm>
            <a:off x="4125913" y="1790700"/>
            <a:ext cx="1893888" cy="307340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矩形: 圆角 5"/>
          <p:cNvSpPr/>
          <p:nvPr>
            <p:custDataLst>
              <p:tags r:id="rId4"/>
            </p:custDataLst>
          </p:nvPr>
        </p:nvSpPr>
        <p:spPr>
          <a:xfrm>
            <a:off x="8239125" y="1790700"/>
            <a:ext cx="1893888" cy="307340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2800350" y="2111375"/>
            <a:ext cx="525463" cy="7080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kern="1200" cap="none" spc="0" normalizeH="0" baseline="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S</a:t>
            </a:r>
            <a:endParaRPr kumimoji="0" lang="zh-CN" altLang="en-US" sz="4000" b="1" kern="1200" cap="none" spc="0" normalizeH="0" baseline="0" noProof="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4732338" y="2111375"/>
            <a:ext cx="669925" cy="7080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W</a:t>
            </a:r>
            <a:endParaRPr kumimoji="0" lang="zh-CN" altLang="en-US" sz="4000" b="1" kern="1200" cap="none" spc="0" normalizeH="0" baseline="0" noProof="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>
            <p:custDataLst>
              <p:tags r:id="rId7"/>
            </p:custDataLst>
          </p:nvPr>
        </p:nvSpPr>
        <p:spPr>
          <a:xfrm>
            <a:off x="6897688" y="2111375"/>
            <a:ext cx="604838" cy="7080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kern="1200" cap="none" spc="0" normalizeH="0" baseline="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O</a:t>
            </a:r>
            <a:endParaRPr kumimoji="0" lang="zh-CN" altLang="en-US" sz="4000" b="1" kern="1200" cap="none" spc="0" normalizeH="0" baseline="0" noProof="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>
            <p:custDataLst>
              <p:tags r:id="rId8"/>
            </p:custDataLst>
          </p:nvPr>
        </p:nvSpPr>
        <p:spPr>
          <a:xfrm>
            <a:off x="8951913" y="2111375"/>
            <a:ext cx="504825" cy="708025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1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T</a:t>
            </a:r>
            <a:endParaRPr kumimoji="0" lang="zh-CN" altLang="en-US" sz="4000" b="1" kern="1200" cap="none" spc="0" normalizeH="0" baseline="0" noProof="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>
            <p:custDataLst>
              <p:tags r:id="rId9"/>
            </p:custDataLst>
          </p:nvPr>
        </p:nvSpPr>
        <p:spPr>
          <a:xfrm>
            <a:off x="2563654" y="3013075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84967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技术优势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84967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>
            <p:custDataLst>
              <p:tags r:id="rId10"/>
            </p:custDataLst>
          </p:nvPr>
        </p:nvSpPr>
        <p:spPr>
          <a:xfrm>
            <a:off x="4285298" y="3013075"/>
            <a:ext cx="1554480" cy="36830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市场覆盖度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低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>
            <p:custDataLst>
              <p:tags r:id="rId11"/>
            </p:custDataLst>
          </p:nvPr>
        </p:nvSpPr>
        <p:spPr>
          <a:xfrm>
            <a:off x="6141880" y="3016250"/>
            <a:ext cx="2011680" cy="36830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84967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婚恋市场需求增加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84967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7" name="矩形 26"/>
          <p:cNvSpPr/>
          <p:nvPr>
            <p:custDataLst>
              <p:tags r:id="rId12"/>
            </p:custDataLst>
          </p:nvPr>
        </p:nvSpPr>
        <p:spPr>
          <a:xfrm>
            <a:off x="8426292" y="3013075"/>
            <a:ext cx="1554480" cy="36830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大品牌的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进入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>
            <p:custDataLst>
              <p:tags r:id="rId13"/>
            </p:custDataLst>
          </p:nvPr>
        </p:nvSpPr>
        <p:spPr>
          <a:xfrm>
            <a:off x="2106454" y="3446780"/>
            <a:ext cx="2011680" cy="36830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84967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基于婚恋行业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84967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出发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84967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" name="矩形 29"/>
          <p:cNvSpPr/>
          <p:nvPr>
            <p:custDataLst>
              <p:tags r:id="rId14"/>
            </p:custDataLst>
          </p:nvPr>
        </p:nvSpPr>
        <p:spPr>
          <a:xfrm>
            <a:off x="2335054" y="3879850"/>
            <a:ext cx="1554480" cy="36830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84967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服务内容丰富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84967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矩形 30"/>
          <p:cNvSpPr/>
          <p:nvPr>
            <p:custDataLst>
              <p:tags r:id="rId15"/>
            </p:custDataLst>
          </p:nvPr>
        </p:nvSpPr>
        <p:spPr>
          <a:xfrm>
            <a:off x="4182428" y="3446780"/>
            <a:ext cx="1783080" cy="36830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品牌知名度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不高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矩形 31"/>
          <p:cNvSpPr/>
          <p:nvPr>
            <p:custDataLst>
              <p:tags r:id="rId16"/>
            </p:custDataLst>
          </p:nvPr>
        </p:nvSpPr>
        <p:spPr>
          <a:xfrm>
            <a:off x="6581300" y="3446780"/>
            <a:ext cx="1097280" cy="36830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政策支持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3" name="矩形 32"/>
          <p:cNvSpPr/>
          <p:nvPr>
            <p:custDataLst>
              <p:tags r:id="rId17"/>
            </p:custDataLst>
          </p:nvPr>
        </p:nvSpPr>
        <p:spPr>
          <a:xfrm>
            <a:off x="6194585" y="3877310"/>
            <a:ext cx="2011680" cy="36830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84967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跨界合作需求增加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84967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4" name="矩形 33"/>
          <p:cNvSpPr/>
          <p:nvPr>
            <p:custDataLst>
              <p:tags r:id="rId18"/>
            </p:custDataLst>
          </p:nvPr>
        </p:nvSpPr>
        <p:spPr>
          <a:xfrm>
            <a:off x="8426292" y="3446780"/>
            <a:ext cx="1554480" cy="36830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数据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存储安全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图形"/>
          <p:cNvSpPr txBox="1"/>
          <p:nvPr>
            <p:custDataLst>
              <p:tags r:id="rId19"/>
            </p:custDataLst>
          </p:nvPr>
        </p:nvSpPr>
        <p:spPr>
          <a:xfrm>
            <a:off x="3538855" y="460375"/>
            <a:ext cx="5942965" cy="478155"/>
          </a:xfrm>
          <a:prstGeom prst="rect">
            <a:avLst/>
          </a:prstGeom>
          <a:noFill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4967"/>
                </a:solidFill>
                <a:effectLst/>
                <a:uLnTx/>
                <a:uFillTx/>
                <a:cs typeface="+mn-ea"/>
                <a:sym typeface="+mn-ea"/>
              </a:rPr>
              <a:t>公司在技术创新、市场机会以及运营模式上有较强的优势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84967"/>
              </a:solidFill>
              <a:effectLst/>
              <a:uLnTx/>
              <a:uFillTx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487680" y="478155"/>
            <a:ext cx="2893060" cy="46037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创始团队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69900" y="1049338"/>
            <a:ext cx="11247438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79108" y="6249988"/>
            <a:ext cx="11247438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对角圆角矩形 26"/>
          <p:cNvSpPr/>
          <p:nvPr/>
        </p:nvSpPr>
        <p:spPr bwMode="auto">
          <a:xfrm flipH="1">
            <a:off x="1572895" y="1842135"/>
            <a:ext cx="2362835" cy="3896995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1"/>
          </a:solidFill>
          <a:ln w="25400" cap="flat" cmpd="sng" algn="ctr">
            <a:solidFill>
              <a:schemeClr val="accent5">
                <a:lumMod val="50000"/>
              </a:scheme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l" defTabSz="866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515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4" name="文本框 14"/>
          <p:cNvSpPr txBox="1"/>
          <p:nvPr>
            <p:custDataLst>
              <p:tags r:id="rId1"/>
            </p:custDataLst>
          </p:nvPr>
        </p:nvSpPr>
        <p:spPr>
          <a:xfrm>
            <a:off x="1641475" y="3576638"/>
            <a:ext cx="2354263" cy="368300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284967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许敏 | CTO</a:t>
            </a: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srgbClr val="284967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" name="文本框 16"/>
          <p:cNvSpPr txBox="1"/>
          <p:nvPr>
            <p:custDataLst>
              <p:tags r:id="rId2"/>
            </p:custDataLst>
          </p:nvPr>
        </p:nvSpPr>
        <p:spPr>
          <a:xfrm>
            <a:off x="1673860" y="3961765"/>
            <a:ext cx="2169795" cy="156845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西南大学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负责公司技术战略、团队管理及技术创新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曾任职：数联铭品金融技术总监；珍爱网技术总监；淘宝高级工程师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对角圆角矩形 26"/>
          <p:cNvSpPr/>
          <p:nvPr/>
        </p:nvSpPr>
        <p:spPr bwMode="auto">
          <a:xfrm flipH="1">
            <a:off x="4737100" y="1536065"/>
            <a:ext cx="2735580" cy="4203065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accent5">
              <a:lumMod val="50000"/>
            </a:schemeClr>
          </a:solidFill>
          <a:ln w="25400" cap="flat" cmpd="sng" algn="ctr">
            <a:solidFill>
              <a:schemeClr val="accent5">
                <a:lumMod val="50000"/>
              </a:scheme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866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2275" b="1" i="0" u="none" strike="noStrike" kern="0" cap="none" spc="0" normalizeH="0" baseline="0" noProof="0" dirty="0">
              <a:ln>
                <a:noFill/>
              </a:ln>
              <a:solidFill>
                <a:srgbClr val="00544A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17"/>
          <p:cNvSpPr txBox="1"/>
          <p:nvPr>
            <p:custDataLst>
              <p:tags r:id="rId3"/>
            </p:custDataLst>
          </p:nvPr>
        </p:nvSpPr>
        <p:spPr>
          <a:xfrm>
            <a:off x="4927600" y="3563938"/>
            <a:ext cx="2354263" cy="337185"/>
          </a:xfrm>
          <a:prstGeom prst="rect">
            <a:avLst/>
          </a:prstGeom>
          <a:noFill/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范成涛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| 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CEO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" name="文本框 19"/>
          <p:cNvSpPr txBox="1"/>
          <p:nvPr>
            <p:custDataLst>
              <p:tags r:id="rId4"/>
            </p:custDataLst>
          </p:nvPr>
        </p:nvSpPr>
        <p:spPr>
          <a:xfrm>
            <a:off x="4836160" y="4047490"/>
            <a:ext cx="2556510" cy="1383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ea"/>
                <a:sym typeface="+mn-lt"/>
              </a:rPr>
              <a:t>大连理工大学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ea"/>
                <a:sym typeface="+mn-lt"/>
              </a:rPr>
              <a:t>负责公司战略规划、产品设计及团队管理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ea"/>
                <a:sym typeface="+mn-lt"/>
              </a:rPr>
              <a:t>曾任职：珍爱网副总裁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ea"/>
                <a:sym typeface="+mn-lt"/>
              </a:rPr>
              <a:t> /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ea"/>
                <a:sym typeface="+mn-lt"/>
              </a:rPr>
              <a:t>阿里巴巴高级产品经理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ea"/>
                <a:sym typeface="+mn-lt"/>
              </a:rPr>
              <a:t> /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n-ea"/>
                <a:sym typeface="+mn-lt"/>
              </a:rPr>
              <a:t>腾讯数据中心总监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pic>
        <p:nvPicPr>
          <p:cNvPr id="5" name="图片 4" descr="7b0a202020202266696c746572223a202230220a7d0a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16408" t="22187" r="14175" b="31307"/>
          <a:stretch>
            <a:fillRect/>
          </a:stretch>
        </p:blipFill>
        <p:spPr>
          <a:xfrm>
            <a:off x="5127625" y="1612265"/>
            <a:ext cx="1994535" cy="1878965"/>
          </a:xfrm>
          <a:prstGeom prst="ellipse">
            <a:avLst/>
          </a:prstGeom>
        </p:spPr>
      </p:pic>
      <p:pic>
        <p:nvPicPr>
          <p:cNvPr id="26" name="图片 25" descr="DSC_006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l="12561" t="1795" r="7848" b="43663"/>
          <a:stretch>
            <a:fillRect/>
          </a:stretch>
        </p:blipFill>
        <p:spPr>
          <a:xfrm>
            <a:off x="1946275" y="1945005"/>
            <a:ext cx="1615440" cy="1591310"/>
          </a:xfrm>
          <a:prstGeom prst="ellipse">
            <a:avLst/>
          </a:prstGeom>
        </p:spPr>
      </p:pic>
      <p:sp>
        <p:nvSpPr>
          <p:cNvPr id="12" name="对角圆角矩形 26"/>
          <p:cNvSpPr/>
          <p:nvPr/>
        </p:nvSpPr>
        <p:spPr bwMode="auto">
          <a:xfrm flipH="1">
            <a:off x="8256270" y="1842135"/>
            <a:ext cx="2362835" cy="3896995"/>
          </a:xfrm>
          <a:prstGeom prst="round2DiagRect">
            <a:avLst>
              <a:gd name="adj1" fmla="val 0"/>
              <a:gd name="adj2" fmla="val 0"/>
            </a:avLst>
          </a:prstGeom>
          <a:solidFill>
            <a:schemeClr val="bg1"/>
          </a:solidFill>
          <a:ln w="25400" cap="flat" cmpd="sng" algn="ctr">
            <a:solidFill>
              <a:schemeClr val="accent5">
                <a:lumMod val="50000"/>
              </a:scheme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l" defTabSz="866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515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文本框 14"/>
          <p:cNvSpPr txBox="1"/>
          <p:nvPr>
            <p:custDataLst>
              <p:tags r:id="rId9"/>
            </p:custDataLst>
          </p:nvPr>
        </p:nvSpPr>
        <p:spPr>
          <a:xfrm>
            <a:off x="8528685" y="3576955"/>
            <a:ext cx="182753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284967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隋静 | 财务总监</a:t>
            </a: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srgbClr val="284967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文本框 16"/>
          <p:cNvSpPr txBox="1"/>
          <p:nvPr>
            <p:custDataLst>
              <p:tags r:id="rId10"/>
            </p:custDataLst>
          </p:nvPr>
        </p:nvSpPr>
        <p:spPr>
          <a:xfrm>
            <a:off x="8357235" y="3961765"/>
            <a:ext cx="2169795" cy="1383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西南大学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负责公司财务战略、人才招聘与激励、企业文化建设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曾任职：珍爱网高级行政人事经理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3" name="图片 22" descr="mmexport161182147917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rcRect l="19141" t="3326" r="11317" b="49759"/>
          <a:stretch>
            <a:fillRect/>
          </a:stretch>
        </p:blipFill>
        <p:spPr>
          <a:xfrm>
            <a:off x="8648065" y="1943735"/>
            <a:ext cx="1583055" cy="1616075"/>
          </a:xfrm>
          <a:prstGeom prst="ellipse">
            <a:avLst/>
          </a:prstGeom>
        </p:spPr>
      </p:pic>
      <p:sp>
        <p:nvSpPr>
          <p:cNvPr id="16" name="图形"/>
          <p:cNvSpPr txBox="1"/>
          <p:nvPr>
            <p:custDataLst>
              <p:tags r:id="rId13"/>
            </p:custDataLst>
          </p:nvPr>
        </p:nvSpPr>
        <p:spPr>
          <a:xfrm>
            <a:off x="3819525" y="465455"/>
            <a:ext cx="6471920" cy="449580"/>
          </a:xfrm>
          <a:prstGeom prst="rect">
            <a:avLst/>
          </a:prstGeom>
          <a:noFill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4967"/>
                </a:solidFill>
                <a:effectLst/>
                <a:uLnTx/>
                <a:uFillTx/>
                <a:cs typeface="+mn-ea"/>
                <a:sym typeface="+mn-ea"/>
              </a:rPr>
              <a:t>创始人团队背景：互联网 + 婚恋行业，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4967"/>
                </a:solidFill>
                <a:effectLst/>
                <a:uLnTx/>
                <a:uFillTx/>
                <a:cs typeface="+mn-ea"/>
                <a:sym typeface="+mn-ea"/>
              </a:rPr>
              <a:t>行业经验丰富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84967"/>
              </a:solidFill>
              <a:effectLst/>
              <a:uLnTx/>
              <a:uFillTx/>
              <a:cs typeface="+mn-ea"/>
              <a:sym typeface="+mn-ea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487680" y="478155"/>
            <a:ext cx="2893060" cy="46037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公司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介绍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图形"/>
          <p:cNvSpPr txBox="1"/>
          <p:nvPr>
            <p:custDataLst>
              <p:tags r:id="rId1"/>
            </p:custDataLst>
          </p:nvPr>
        </p:nvSpPr>
        <p:spPr>
          <a:xfrm>
            <a:off x="3819525" y="465455"/>
            <a:ext cx="6471920" cy="449580"/>
          </a:xfrm>
          <a:prstGeom prst="rect">
            <a:avLst/>
          </a:prstGeom>
          <a:noFill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4967"/>
                </a:solidFill>
                <a:effectLst/>
                <a:uLnTx/>
                <a:uFillTx/>
                <a:cs typeface="+mn-ea"/>
                <a:sym typeface="+mn-ea"/>
              </a:rPr>
              <a:t>股权结构清晰、业务发展方向明确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84967"/>
              </a:solidFill>
              <a:effectLst/>
              <a:uLnTx/>
              <a:uFillTx/>
              <a:cs typeface="+mn-ea"/>
              <a:sym typeface="+mn-ea"/>
            </a:endParaRPr>
          </a:p>
        </p:txBody>
      </p:sp>
      <p:cxnSp>
        <p:nvCxnSpPr>
          <p:cNvPr id="3" name="Straight Connector 3"/>
          <p:cNvCxnSpPr/>
          <p:nvPr/>
        </p:nvCxnSpPr>
        <p:spPr>
          <a:xfrm>
            <a:off x="469900" y="1049338"/>
            <a:ext cx="11247438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26"/>
          <p:cNvCxnSpPr/>
          <p:nvPr/>
        </p:nvCxnSpPr>
        <p:spPr>
          <a:xfrm>
            <a:off x="487363" y="6249988"/>
            <a:ext cx="11247438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pic>
        <p:nvPicPr>
          <p:cNvPr id="6" name="图片 5" descr="Ale Cloud Tech Structure (7)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227330" y="967740"/>
            <a:ext cx="11736705" cy="52298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7" name="Freeform 3"/>
          <p:cNvSpPr/>
          <p:nvPr>
            <p:custDataLst>
              <p:tags r:id="rId1"/>
            </p:custDataLst>
          </p:nvPr>
        </p:nvSpPr>
        <p:spPr>
          <a:xfrm>
            <a:off x="5209540" y="975360"/>
            <a:ext cx="6418580" cy="2167255"/>
          </a:xfrm>
          <a:custGeom>
            <a:avLst/>
            <a:gdLst>
              <a:gd name="connsiteX0" fmla="*/ 2590825 w 2590825"/>
              <a:gd name="connsiteY0" fmla="*/ 3084347 h 3147847"/>
              <a:gd name="connsiteX1" fmla="*/ 2527325 w 2590825"/>
              <a:gd name="connsiteY1" fmla="*/ 3147847 h 3147847"/>
              <a:gd name="connsiteX2" fmla="*/ 63500 w 2590825"/>
              <a:gd name="connsiteY2" fmla="*/ 3147847 h 3147847"/>
              <a:gd name="connsiteX3" fmla="*/ 0 w 2590825"/>
              <a:gd name="connsiteY3" fmla="*/ 3084347 h 3147847"/>
              <a:gd name="connsiteX4" fmla="*/ 0 w 2590825"/>
              <a:gd name="connsiteY4" fmla="*/ 63500 h 3147847"/>
              <a:gd name="connsiteX5" fmla="*/ 63500 w 2590825"/>
              <a:gd name="connsiteY5" fmla="*/ 0 h 3147847"/>
              <a:gd name="connsiteX6" fmla="*/ 2527325 w 2590825"/>
              <a:gd name="connsiteY6" fmla="*/ 0 h 3147847"/>
              <a:gd name="connsiteX7" fmla="*/ 2590825 w 2590825"/>
              <a:gd name="connsiteY7" fmla="*/ 63500 h 3147847"/>
              <a:gd name="connsiteX8" fmla="*/ 2590825 w 2590825"/>
              <a:gd name="connsiteY8" fmla="*/ 3084347 h 31478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590825" h="3147847">
                <a:moveTo>
                  <a:pt x="2590825" y="3084347"/>
                </a:moveTo>
                <a:cubicBezTo>
                  <a:pt x="2590825" y="3119424"/>
                  <a:pt x="2562390" y="3147847"/>
                  <a:pt x="2527325" y="3147847"/>
                </a:cubicBezTo>
                <a:lnTo>
                  <a:pt x="63500" y="3147847"/>
                </a:lnTo>
                <a:cubicBezTo>
                  <a:pt x="28422" y="3147847"/>
                  <a:pt x="0" y="3119424"/>
                  <a:pt x="0" y="3084347"/>
                </a:cubicBezTo>
                <a:lnTo>
                  <a:pt x="0" y="63500"/>
                </a:lnTo>
                <a:cubicBezTo>
                  <a:pt x="0" y="28422"/>
                  <a:pt x="28422" y="0"/>
                  <a:pt x="63500" y="0"/>
                </a:cubicBezTo>
                <a:lnTo>
                  <a:pt x="2527325" y="0"/>
                </a:lnTo>
                <a:cubicBezTo>
                  <a:pt x="2562390" y="0"/>
                  <a:pt x="2590825" y="28422"/>
                  <a:pt x="2590825" y="63500"/>
                </a:cubicBezTo>
                <a:lnTo>
                  <a:pt x="2590825" y="3084347"/>
                </a:lnTo>
              </a:path>
            </a:pathLst>
          </a:custGeom>
          <a:noFill/>
          <a:ln w="3175">
            <a:solidFill>
              <a:srgbClr val="28496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8" name="Freeform 3"/>
          <p:cNvSpPr/>
          <p:nvPr>
            <p:custDataLst>
              <p:tags r:id="rId2"/>
            </p:custDataLst>
          </p:nvPr>
        </p:nvSpPr>
        <p:spPr>
          <a:xfrm>
            <a:off x="5209540" y="3245485"/>
            <a:ext cx="6418580" cy="3101975"/>
          </a:xfrm>
          <a:custGeom>
            <a:avLst/>
            <a:gdLst>
              <a:gd name="connsiteX0" fmla="*/ 2590825 w 2590825"/>
              <a:gd name="connsiteY0" fmla="*/ 3084347 h 3147847"/>
              <a:gd name="connsiteX1" fmla="*/ 2527325 w 2590825"/>
              <a:gd name="connsiteY1" fmla="*/ 3147847 h 3147847"/>
              <a:gd name="connsiteX2" fmla="*/ 63500 w 2590825"/>
              <a:gd name="connsiteY2" fmla="*/ 3147847 h 3147847"/>
              <a:gd name="connsiteX3" fmla="*/ 0 w 2590825"/>
              <a:gd name="connsiteY3" fmla="*/ 3084347 h 3147847"/>
              <a:gd name="connsiteX4" fmla="*/ 0 w 2590825"/>
              <a:gd name="connsiteY4" fmla="*/ 63500 h 3147847"/>
              <a:gd name="connsiteX5" fmla="*/ 63500 w 2590825"/>
              <a:gd name="connsiteY5" fmla="*/ 0 h 3147847"/>
              <a:gd name="connsiteX6" fmla="*/ 2527325 w 2590825"/>
              <a:gd name="connsiteY6" fmla="*/ 0 h 3147847"/>
              <a:gd name="connsiteX7" fmla="*/ 2590825 w 2590825"/>
              <a:gd name="connsiteY7" fmla="*/ 63500 h 3147847"/>
              <a:gd name="connsiteX8" fmla="*/ 2590825 w 2590825"/>
              <a:gd name="connsiteY8" fmla="*/ 3084347 h 31478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590825" h="3147847">
                <a:moveTo>
                  <a:pt x="2590825" y="3084347"/>
                </a:moveTo>
                <a:cubicBezTo>
                  <a:pt x="2590825" y="3119424"/>
                  <a:pt x="2562390" y="3147847"/>
                  <a:pt x="2527325" y="3147847"/>
                </a:cubicBezTo>
                <a:lnTo>
                  <a:pt x="63500" y="3147847"/>
                </a:lnTo>
                <a:cubicBezTo>
                  <a:pt x="28422" y="3147847"/>
                  <a:pt x="0" y="3119424"/>
                  <a:pt x="0" y="3084347"/>
                </a:cubicBezTo>
                <a:lnTo>
                  <a:pt x="0" y="63500"/>
                </a:lnTo>
                <a:cubicBezTo>
                  <a:pt x="0" y="28422"/>
                  <a:pt x="28422" y="0"/>
                  <a:pt x="63500" y="0"/>
                </a:cubicBezTo>
                <a:lnTo>
                  <a:pt x="2527325" y="0"/>
                </a:lnTo>
                <a:cubicBezTo>
                  <a:pt x="2562390" y="0"/>
                  <a:pt x="2590825" y="28422"/>
                  <a:pt x="2590825" y="63500"/>
                </a:cubicBezTo>
                <a:lnTo>
                  <a:pt x="2590825" y="3084347"/>
                </a:lnTo>
              </a:path>
            </a:pathLst>
          </a:custGeom>
          <a:noFill/>
          <a:ln w="3175">
            <a:solidFill>
              <a:srgbClr val="28496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63" name="图片 62"/>
          <p:cNvPicPr/>
          <p:nvPr/>
        </p:nvPicPr>
        <p:blipFill>
          <a:blip r:embed="rId3"/>
          <a:stretch>
            <a:fillRect/>
          </a:stretch>
        </p:blipFill>
        <p:spPr>
          <a:xfrm>
            <a:off x="5387340" y="3633470"/>
            <a:ext cx="2625725" cy="1114425"/>
          </a:xfrm>
          <a:prstGeom prst="rect">
            <a:avLst/>
          </a:prstGeom>
        </p:spPr>
      </p:pic>
      <p:pic>
        <p:nvPicPr>
          <p:cNvPr id="72" name="图片 71"/>
          <p:cNvPicPr/>
          <p:nvPr/>
        </p:nvPicPr>
        <p:blipFill>
          <a:blip r:embed="rId4"/>
          <a:stretch>
            <a:fillRect/>
          </a:stretch>
        </p:blipFill>
        <p:spPr>
          <a:xfrm>
            <a:off x="6519545" y="4302125"/>
            <a:ext cx="2270760" cy="1163955"/>
          </a:xfrm>
          <a:prstGeom prst="rect">
            <a:avLst/>
          </a:prstGeom>
        </p:spPr>
      </p:pic>
      <p:sp>
        <p:nvSpPr>
          <p:cNvPr id="60" name="矩形 59"/>
          <p:cNvSpPr/>
          <p:nvPr/>
        </p:nvSpPr>
        <p:spPr>
          <a:xfrm>
            <a:off x="5013960" y="3839845"/>
            <a:ext cx="447040" cy="124587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eaLnBrk="1">
              <a:defRPr/>
            </a:pPr>
            <a:r>
              <a:rPr lang="zh-CN" altLang="en-US" b="1" dirty="0">
                <a:solidFill>
                  <a:srgbClr val="0A397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合作伙伴</a:t>
            </a:r>
            <a:endParaRPr lang="zh-CN" altLang="en-US" b="1" dirty="0">
              <a:solidFill>
                <a:srgbClr val="0A397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4" name="Freeform 3"/>
          <p:cNvSpPr/>
          <p:nvPr>
            <p:custDataLst>
              <p:tags r:id="rId5"/>
            </p:custDataLst>
          </p:nvPr>
        </p:nvSpPr>
        <p:spPr>
          <a:xfrm>
            <a:off x="539750" y="965200"/>
            <a:ext cx="4242435" cy="5375275"/>
          </a:xfrm>
          <a:custGeom>
            <a:avLst/>
            <a:gdLst>
              <a:gd name="connsiteX0" fmla="*/ 2590825 w 2590825"/>
              <a:gd name="connsiteY0" fmla="*/ 3084347 h 3147847"/>
              <a:gd name="connsiteX1" fmla="*/ 2527325 w 2590825"/>
              <a:gd name="connsiteY1" fmla="*/ 3147847 h 3147847"/>
              <a:gd name="connsiteX2" fmla="*/ 63500 w 2590825"/>
              <a:gd name="connsiteY2" fmla="*/ 3147847 h 3147847"/>
              <a:gd name="connsiteX3" fmla="*/ 0 w 2590825"/>
              <a:gd name="connsiteY3" fmla="*/ 3084347 h 3147847"/>
              <a:gd name="connsiteX4" fmla="*/ 0 w 2590825"/>
              <a:gd name="connsiteY4" fmla="*/ 63500 h 3147847"/>
              <a:gd name="connsiteX5" fmla="*/ 63500 w 2590825"/>
              <a:gd name="connsiteY5" fmla="*/ 0 h 3147847"/>
              <a:gd name="connsiteX6" fmla="*/ 2527325 w 2590825"/>
              <a:gd name="connsiteY6" fmla="*/ 0 h 3147847"/>
              <a:gd name="connsiteX7" fmla="*/ 2590825 w 2590825"/>
              <a:gd name="connsiteY7" fmla="*/ 63500 h 3147847"/>
              <a:gd name="connsiteX8" fmla="*/ 2590825 w 2590825"/>
              <a:gd name="connsiteY8" fmla="*/ 3084347 h 31478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590825" h="3147847">
                <a:moveTo>
                  <a:pt x="2590825" y="3084347"/>
                </a:moveTo>
                <a:cubicBezTo>
                  <a:pt x="2590825" y="3119424"/>
                  <a:pt x="2562390" y="3147847"/>
                  <a:pt x="2527325" y="3147847"/>
                </a:cubicBezTo>
                <a:lnTo>
                  <a:pt x="63500" y="3147847"/>
                </a:lnTo>
                <a:cubicBezTo>
                  <a:pt x="28422" y="3147847"/>
                  <a:pt x="0" y="3119424"/>
                  <a:pt x="0" y="3084347"/>
                </a:cubicBezTo>
                <a:lnTo>
                  <a:pt x="0" y="63500"/>
                </a:lnTo>
                <a:cubicBezTo>
                  <a:pt x="0" y="28422"/>
                  <a:pt x="28422" y="0"/>
                  <a:pt x="63500" y="0"/>
                </a:cubicBezTo>
                <a:lnTo>
                  <a:pt x="2527325" y="0"/>
                </a:lnTo>
                <a:cubicBezTo>
                  <a:pt x="2562390" y="0"/>
                  <a:pt x="2590825" y="28422"/>
                  <a:pt x="2590825" y="63500"/>
                </a:cubicBezTo>
                <a:lnTo>
                  <a:pt x="2590825" y="3084347"/>
                </a:lnTo>
              </a:path>
            </a:pathLst>
          </a:custGeom>
          <a:noFill/>
          <a:ln w="3175">
            <a:solidFill>
              <a:srgbClr val="284967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75" name="Straight Connector 3"/>
          <p:cNvCxnSpPr/>
          <p:nvPr/>
        </p:nvCxnSpPr>
        <p:spPr>
          <a:xfrm flipV="1">
            <a:off x="404495" y="609283"/>
            <a:ext cx="37363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6" name="矩形 75"/>
          <p:cNvSpPr/>
          <p:nvPr/>
        </p:nvSpPr>
        <p:spPr>
          <a:xfrm>
            <a:off x="4846003" y="379413"/>
            <a:ext cx="2498725" cy="460375"/>
          </a:xfrm>
          <a:prstGeom prst="rect">
            <a:avLst/>
          </a:prstGeom>
          <a:solidFill>
            <a:srgbClr val="0A3980"/>
          </a:solidFill>
          <a:ln>
            <a:solidFill>
              <a:srgbClr val="1F509A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概要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cxnSp>
        <p:nvCxnSpPr>
          <p:cNvPr id="77" name="Straight Connector 3"/>
          <p:cNvCxnSpPr/>
          <p:nvPr/>
        </p:nvCxnSpPr>
        <p:spPr>
          <a:xfrm flipV="1">
            <a:off x="8050530" y="609283"/>
            <a:ext cx="37363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8" name="矩形 77"/>
          <p:cNvSpPr/>
          <p:nvPr/>
        </p:nvSpPr>
        <p:spPr>
          <a:xfrm>
            <a:off x="5013960" y="1500505"/>
            <a:ext cx="447040" cy="81534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eaLnBrk="1">
              <a:defRPr/>
            </a:pPr>
            <a:r>
              <a:rPr lang="zh-CN" altLang="en-US" b="1" dirty="0">
                <a:solidFill>
                  <a:srgbClr val="0A397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要点</a:t>
            </a:r>
            <a:endParaRPr lang="zh-CN" altLang="en-US" b="1" dirty="0">
              <a:solidFill>
                <a:srgbClr val="0A397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315595" y="2871470"/>
            <a:ext cx="447040" cy="128778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eaLnBrk="1">
              <a:defRPr/>
            </a:pPr>
            <a:r>
              <a:rPr lang="zh-CN" altLang="en-US" b="1" dirty="0">
                <a:solidFill>
                  <a:srgbClr val="0A397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数据概览</a:t>
            </a:r>
            <a:endParaRPr lang="zh-CN" altLang="en-US" b="1" dirty="0">
              <a:solidFill>
                <a:srgbClr val="0A397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pic>
        <p:nvPicPr>
          <p:cNvPr id="39" name="图片 38" descr="a5bfd514282dc51253db3e2b8abeda9e(1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2435" y="4558030"/>
            <a:ext cx="1241425" cy="357505"/>
          </a:xfrm>
          <a:prstGeom prst="rect">
            <a:avLst/>
          </a:prstGeom>
        </p:spPr>
      </p:pic>
      <p:pic>
        <p:nvPicPr>
          <p:cNvPr id="40" name="图片 39" descr="onlyyou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36785" y="3930015"/>
            <a:ext cx="1345565" cy="732155"/>
          </a:xfrm>
          <a:prstGeom prst="rect">
            <a:avLst/>
          </a:prstGeom>
        </p:spPr>
      </p:pic>
      <p:pic>
        <p:nvPicPr>
          <p:cNvPr id="41" name="图片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33715" y="3245485"/>
            <a:ext cx="1854200" cy="796925"/>
          </a:xfrm>
          <a:prstGeom prst="rect">
            <a:avLst/>
          </a:prstGeom>
        </p:spPr>
      </p:pic>
      <p:pic>
        <p:nvPicPr>
          <p:cNvPr id="42" name="图片 41" descr="荟禧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25540" y="3324225"/>
            <a:ext cx="1899920" cy="725805"/>
          </a:xfrm>
          <a:prstGeom prst="rect">
            <a:avLst/>
          </a:prstGeom>
        </p:spPr>
      </p:pic>
      <p:pic>
        <p:nvPicPr>
          <p:cNvPr id="43" name="图片 42" descr="佳偶-真情优恋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69865" y="3222625"/>
            <a:ext cx="1068070" cy="898525"/>
          </a:xfrm>
          <a:prstGeom prst="rect">
            <a:avLst/>
          </a:prstGeom>
        </p:spPr>
      </p:pic>
      <p:pic>
        <p:nvPicPr>
          <p:cNvPr id="44" name="图片 43" descr="京恋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01230" y="5452745"/>
            <a:ext cx="824230" cy="772160"/>
          </a:xfrm>
          <a:prstGeom prst="rect">
            <a:avLst/>
          </a:prstGeom>
        </p:spPr>
      </p:pic>
      <p:pic>
        <p:nvPicPr>
          <p:cNvPr id="45" name="图片 44" descr="恋爱树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61000" y="4915535"/>
            <a:ext cx="1292860" cy="826770"/>
          </a:xfrm>
          <a:prstGeom prst="rect">
            <a:avLst/>
          </a:prstGeom>
        </p:spPr>
      </p:pic>
      <p:pic>
        <p:nvPicPr>
          <p:cNvPr id="46" name="图片 45" descr="完美先生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49180" y="4310380"/>
            <a:ext cx="1755140" cy="1155700"/>
          </a:xfrm>
          <a:prstGeom prst="rect">
            <a:avLst/>
          </a:prstGeom>
        </p:spPr>
      </p:pic>
      <p:pic>
        <p:nvPicPr>
          <p:cNvPr id="50" name="图片 49" descr="唯尔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0033000" y="5024120"/>
            <a:ext cx="1800860" cy="1543050"/>
          </a:xfrm>
          <a:prstGeom prst="rect">
            <a:avLst/>
          </a:prstGeom>
        </p:spPr>
      </p:pic>
      <p:pic>
        <p:nvPicPr>
          <p:cNvPr id="52" name="图片 51" descr="禧合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569960" y="5365115"/>
            <a:ext cx="1925955" cy="1026160"/>
          </a:xfrm>
          <a:prstGeom prst="rect">
            <a:avLst/>
          </a:prstGeom>
        </p:spPr>
      </p:pic>
      <p:pic>
        <p:nvPicPr>
          <p:cNvPr id="53" name="图片 52" descr="晓阳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52105" y="5321935"/>
            <a:ext cx="1645920" cy="1018540"/>
          </a:xfrm>
          <a:prstGeom prst="rect">
            <a:avLst/>
          </a:prstGeom>
        </p:spPr>
      </p:pic>
      <p:pic>
        <p:nvPicPr>
          <p:cNvPr id="54" name="图片 53" descr="心动的信号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790940" y="4623435"/>
            <a:ext cx="1483995" cy="741680"/>
          </a:xfrm>
          <a:prstGeom prst="rect">
            <a:avLst/>
          </a:prstGeom>
        </p:spPr>
      </p:pic>
      <p:pic>
        <p:nvPicPr>
          <p:cNvPr id="55" name="图片 54" descr="心意网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87340" y="5609590"/>
            <a:ext cx="1797685" cy="615315"/>
          </a:xfrm>
          <a:prstGeom prst="rect">
            <a:avLst/>
          </a:prstGeom>
        </p:spPr>
      </p:pic>
      <p:pic>
        <p:nvPicPr>
          <p:cNvPr id="56" name="图片 55" descr="遇喜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836785" y="3361055"/>
            <a:ext cx="1997710" cy="609600"/>
          </a:xfrm>
          <a:prstGeom prst="rect">
            <a:avLst/>
          </a:prstGeom>
        </p:spPr>
      </p:pic>
      <p:pic>
        <p:nvPicPr>
          <p:cNvPr id="59" name="图片 58"/>
          <p:cNvPicPr/>
          <p:nvPr/>
        </p:nvPicPr>
        <p:blipFill>
          <a:blip r:embed="rId20"/>
          <a:stretch>
            <a:fillRect/>
          </a:stretch>
        </p:blipFill>
        <p:spPr>
          <a:xfrm>
            <a:off x="8138795" y="3930015"/>
            <a:ext cx="1849120" cy="873760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898525" y="1201420"/>
            <a:ext cx="1424305" cy="979170"/>
            <a:chOff x="1495" y="2209"/>
            <a:chExt cx="2243" cy="1542"/>
          </a:xfrm>
        </p:grpSpPr>
        <p:sp>
          <p:nvSpPr>
            <p:cNvPr id="3" name="左中括号 2"/>
            <p:cNvSpPr/>
            <p:nvPr/>
          </p:nvSpPr>
          <p:spPr>
            <a:xfrm>
              <a:off x="1495" y="2209"/>
              <a:ext cx="752" cy="1533"/>
            </a:xfrm>
            <a:prstGeom prst="leftBracket">
              <a:avLst>
                <a:gd name="adj" fmla="val 0"/>
              </a:avLst>
            </a:prstGeom>
            <a:ln>
              <a:solidFill>
                <a:srgbClr val="E77223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495" y="2209"/>
              <a:ext cx="2227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b="1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累计服务客户</a:t>
              </a:r>
              <a:endParaRPr lang="zh-CN" altLang="en-US" sz="1600" noProof="0" dirty="0">
                <a:ln>
                  <a:noFill/>
                </a:ln>
                <a:solidFill>
                  <a:srgbClr val="0A397F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511" y="3220"/>
              <a:ext cx="2227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b="1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500+</a:t>
              </a:r>
              <a:endParaRPr lang="en-US" altLang="zh-CN" sz="1600" b="1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910590" y="2453005"/>
            <a:ext cx="1424305" cy="973455"/>
            <a:chOff x="1495" y="4751"/>
            <a:chExt cx="2243" cy="1533"/>
          </a:xfrm>
        </p:grpSpPr>
        <p:sp>
          <p:nvSpPr>
            <p:cNvPr id="11" name="左中括号 10"/>
            <p:cNvSpPr/>
            <p:nvPr/>
          </p:nvSpPr>
          <p:spPr>
            <a:xfrm>
              <a:off x="1495" y="4751"/>
              <a:ext cx="752" cy="1533"/>
            </a:xfrm>
            <a:prstGeom prst="leftBracket">
              <a:avLst>
                <a:gd name="adj" fmla="val 0"/>
              </a:avLst>
            </a:prstGeom>
            <a:ln>
              <a:solidFill>
                <a:srgbClr val="E77223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495" y="4751"/>
              <a:ext cx="2243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b="1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覆盖从业人员</a:t>
              </a:r>
              <a:endParaRPr lang="en-US" altLang="zh-CN" sz="1600" b="1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495" y="5753"/>
              <a:ext cx="2227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b="1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2</a:t>
              </a:r>
              <a:r>
                <a:rPr lang="en-US" altLang="zh-CN" sz="1600" b="1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W+</a:t>
              </a:r>
              <a:endParaRPr lang="en-US" altLang="zh-CN" sz="1600" b="1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909320" y="3698875"/>
            <a:ext cx="1414145" cy="973455"/>
            <a:chOff x="1495" y="7653"/>
            <a:chExt cx="2227" cy="1533"/>
          </a:xfrm>
        </p:grpSpPr>
        <p:sp>
          <p:nvSpPr>
            <p:cNvPr id="30" name="左中括号 29"/>
            <p:cNvSpPr/>
            <p:nvPr/>
          </p:nvSpPr>
          <p:spPr>
            <a:xfrm>
              <a:off x="1495" y="7653"/>
              <a:ext cx="752" cy="1533"/>
            </a:xfrm>
            <a:prstGeom prst="leftBracket">
              <a:avLst>
                <a:gd name="adj" fmla="val 0"/>
              </a:avLst>
            </a:prstGeom>
            <a:ln>
              <a:solidFill>
                <a:srgbClr val="E77223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495" y="7653"/>
              <a:ext cx="2227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b="1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知识产权</a:t>
              </a:r>
              <a:endParaRPr lang="en-US" altLang="zh-CN" sz="1600" b="1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495" y="8650"/>
              <a:ext cx="2227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b="1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13+</a:t>
              </a:r>
              <a:endParaRPr lang="en-US" altLang="zh-CN" sz="1600" b="1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909955" y="4944745"/>
            <a:ext cx="1414145" cy="973455"/>
            <a:chOff x="1495" y="7653"/>
            <a:chExt cx="2227" cy="1533"/>
          </a:xfrm>
        </p:grpSpPr>
        <p:sp>
          <p:nvSpPr>
            <p:cNvPr id="34" name="左中括号 33"/>
            <p:cNvSpPr/>
            <p:nvPr/>
          </p:nvSpPr>
          <p:spPr>
            <a:xfrm>
              <a:off x="1495" y="7653"/>
              <a:ext cx="752" cy="1533"/>
            </a:xfrm>
            <a:prstGeom prst="leftBracket">
              <a:avLst>
                <a:gd name="adj" fmla="val 0"/>
              </a:avLst>
            </a:prstGeom>
            <a:ln>
              <a:solidFill>
                <a:srgbClr val="E77223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495" y="7653"/>
              <a:ext cx="2227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单客</a:t>
              </a:r>
              <a:r>
                <a:rPr lang="zh-CN" altLang="en-US" sz="1600" b="1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产值</a:t>
              </a:r>
              <a:endParaRPr lang="zh-CN" altLang="en-US" sz="1600" b="1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495" y="8650"/>
              <a:ext cx="2227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b="1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80W/</a:t>
              </a:r>
              <a:r>
                <a:rPr lang="zh-CN" altLang="en-US" sz="1600" b="1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年</a:t>
              </a:r>
              <a:endParaRPr lang="zh-CN" altLang="en-US" sz="1600" b="1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2831465" y="1207135"/>
            <a:ext cx="1424305" cy="979170"/>
            <a:chOff x="1495" y="2209"/>
            <a:chExt cx="2243" cy="1542"/>
          </a:xfrm>
        </p:grpSpPr>
        <p:sp>
          <p:nvSpPr>
            <p:cNvPr id="62" name="左中括号 61"/>
            <p:cNvSpPr/>
            <p:nvPr/>
          </p:nvSpPr>
          <p:spPr>
            <a:xfrm>
              <a:off x="1495" y="2209"/>
              <a:ext cx="752" cy="1533"/>
            </a:xfrm>
            <a:prstGeom prst="leftBracket">
              <a:avLst>
                <a:gd name="adj" fmla="val 0"/>
              </a:avLst>
            </a:prstGeom>
            <a:ln>
              <a:solidFill>
                <a:srgbClr val="E77223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495" y="2209"/>
              <a:ext cx="2227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接通率</a:t>
              </a:r>
              <a:endParaRPr lang="zh-CN" altLang="en-US" sz="1600" b="1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1511" y="3220"/>
              <a:ext cx="2227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b="1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30%</a:t>
              </a:r>
              <a:endParaRPr lang="en-US" altLang="zh-CN" sz="1600" b="1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2843530" y="2458720"/>
            <a:ext cx="1424305" cy="973455"/>
            <a:chOff x="1495" y="4751"/>
            <a:chExt cx="2243" cy="1533"/>
          </a:xfrm>
        </p:grpSpPr>
        <p:sp>
          <p:nvSpPr>
            <p:cNvPr id="67" name="左中括号 66"/>
            <p:cNvSpPr/>
            <p:nvPr/>
          </p:nvSpPr>
          <p:spPr>
            <a:xfrm>
              <a:off x="1495" y="4751"/>
              <a:ext cx="752" cy="1533"/>
            </a:xfrm>
            <a:prstGeom prst="leftBracket">
              <a:avLst>
                <a:gd name="adj" fmla="val 0"/>
              </a:avLst>
            </a:prstGeom>
            <a:ln>
              <a:solidFill>
                <a:srgbClr val="E77223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1495" y="4751"/>
              <a:ext cx="2243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注册用户</a:t>
              </a:r>
              <a:r>
                <a:rPr lang="zh-CN" altLang="en-US" sz="1600" b="1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数</a:t>
              </a:r>
              <a:endParaRPr lang="zh-CN" altLang="en-US" sz="1600" b="1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1495" y="5753"/>
              <a:ext cx="2227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b="1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35%</a:t>
              </a:r>
              <a:endParaRPr lang="en-US" altLang="zh-CN" sz="1600" b="1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2842260" y="3704590"/>
            <a:ext cx="1414145" cy="973455"/>
            <a:chOff x="1495" y="7653"/>
            <a:chExt cx="2227" cy="1533"/>
          </a:xfrm>
        </p:grpSpPr>
        <p:sp>
          <p:nvSpPr>
            <p:cNvPr id="71" name="左中括号 70"/>
            <p:cNvSpPr/>
            <p:nvPr/>
          </p:nvSpPr>
          <p:spPr>
            <a:xfrm>
              <a:off x="1495" y="7653"/>
              <a:ext cx="752" cy="1533"/>
            </a:xfrm>
            <a:prstGeom prst="leftBracket">
              <a:avLst>
                <a:gd name="adj" fmla="val 0"/>
              </a:avLst>
            </a:prstGeom>
            <a:ln>
              <a:solidFill>
                <a:srgbClr val="E77223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1495" y="7653"/>
              <a:ext cx="2227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门店业绩</a:t>
              </a:r>
              <a:r>
                <a:rPr lang="zh-CN" altLang="en-US" sz="1600" b="1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增长</a:t>
              </a:r>
              <a:endParaRPr lang="zh-CN" altLang="en-US" sz="1600" b="1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1495" y="8650"/>
              <a:ext cx="2227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b="1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50%</a:t>
              </a:r>
              <a:endParaRPr lang="en-US" altLang="zh-CN" sz="1600" b="1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2842895" y="4950460"/>
            <a:ext cx="1414145" cy="973455"/>
            <a:chOff x="1495" y="7653"/>
            <a:chExt cx="2227" cy="1533"/>
          </a:xfrm>
        </p:grpSpPr>
        <p:sp>
          <p:nvSpPr>
            <p:cNvPr id="84" name="左中括号 83"/>
            <p:cNvSpPr/>
            <p:nvPr/>
          </p:nvSpPr>
          <p:spPr>
            <a:xfrm>
              <a:off x="1495" y="7653"/>
              <a:ext cx="752" cy="1533"/>
            </a:xfrm>
            <a:prstGeom prst="leftBracket">
              <a:avLst>
                <a:gd name="adj" fmla="val 0"/>
              </a:avLst>
            </a:prstGeom>
            <a:ln>
              <a:solidFill>
                <a:srgbClr val="E77223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1495" y="7653"/>
              <a:ext cx="2227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门店运营</a:t>
              </a:r>
              <a:r>
                <a:rPr lang="zh-CN" altLang="en-US" sz="1600" b="1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成本</a:t>
              </a:r>
              <a:endParaRPr lang="zh-CN" altLang="en-US" sz="1600" b="1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endParaRP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1495" y="8650"/>
              <a:ext cx="2227" cy="53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600" b="1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30%</a:t>
              </a:r>
              <a:endParaRPr lang="en-US" altLang="zh-CN" sz="1600" b="1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endParaRPr>
            </a:p>
          </p:txBody>
        </p:sp>
      </p:grpSp>
      <p:cxnSp>
        <p:nvCxnSpPr>
          <p:cNvPr id="87" name="直接连接符 86"/>
          <p:cNvCxnSpPr/>
          <p:nvPr/>
        </p:nvCxnSpPr>
        <p:spPr>
          <a:xfrm flipV="1">
            <a:off x="3556000" y="1832250"/>
            <a:ext cx="0" cy="342900"/>
          </a:xfrm>
          <a:prstGeom prst="line">
            <a:avLst/>
          </a:prstGeom>
          <a:ln w="12700" cap="flat" cmpd="sng" algn="ctr">
            <a:solidFill>
              <a:srgbClr val="FF0000"/>
            </a:solidFill>
            <a:prstDash val="dash"/>
            <a:miter lim="800000"/>
            <a:tailEnd type="arrow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 flipV="1">
            <a:off x="3556000" y="3083835"/>
            <a:ext cx="0" cy="342900"/>
          </a:xfrm>
          <a:prstGeom prst="line">
            <a:avLst/>
          </a:prstGeom>
          <a:ln w="12700" cap="flat" cmpd="sng" algn="ctr">
            <a:solidFill>
              <a:srgbClr val="FF0000"/>
            </a:solidFill>
            <a:prstDash val="dash"/>
            <a:miter lim="800000"/>
            <a:tailEnd type="arrow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 flipV="1">
            <a:off x="3556000" y="4351930"/>
            <a:ext cx="0" cy="342900"/>
          </a:xfrm>
          <a:prstGeom prst="line">
            <a:avLst/>
          </a:prstGeom>
          <a:ln w="12700" cap="flat" cmpd="sng" algn="ctr">
            <a:solidFill>
              <a:srgbClr val="FF0000"/>
            </a:solidFill>
            <a:prstDash val="dash"/>
            <a:miter lim="800000"/>
            <a:tailEnd type="arrow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 flipV="1">
            <a:off x="3556000" y="5572400"/>
            <a:ext cx="0" cy="342900"/>
          </a:xfrm>
          <a:prstGeom prst="line">
            <a:avLst/>
          </a:prstGeom>
          <a:ln w="12700" cap="flat" cmpd="sng" algn="ctr">
            <a:solidFill>
              <a:srgbClr val="92D050"/>
            </a:solidFill>
            <a:prstDash val="dash"/>
            <a:miter lim="800000"/>
            <a:headEnd type="arrow"/>
            <a:tailEnd type="none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0" name="矩形 10"/>
          <p:cNvSpPr/>
          <p:nvPr>
            <p:custDataLst>
              <p:tags r:id="rId21"/>
            </p:custDataLst>
          </p:nvPr>
        </p:nvSpPr>
        <p:spPr>
          <a:xfrm>
            <a:off x="5495290" y="866140"/>
            <a:ext cx="5900420" cy="1218565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一体化服务：</a:t>
            </a:r>
            <a:endParaRPr kumimoji="0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p"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业务流程全面线上化</a:t>
            </a: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，如合同线上签署、开立发票、通讯等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p"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一站式客户关系管理</a:t>
            </a: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，实现客户信息的统一管理与便捷更新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p"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智能化财务管理</a:t>
            </a: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，自动生成财务报告，提升财务管理效率和精准度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1" name="矩形 10" descr="7b0a2020202022776f7264617274223a2022220a7d0a"/>
          <p:cNvSpPr/>
          <p:nvPr>
            <p:custDataLst>
              <p:tags r:id="rId22"/>
            </p:custDataLst>
          </p:nvPr>
        </p:nvSpPr>
        <p:spPr>
          <a:xfrm>
            <a:off x="5495290" y="1929765"/>
            <a:ext cx="5895340" cy="124523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ea"/>
                <a:sym typeface="+mn-lt"/>
              </a:rPr>
              <a:t>All in AI</a:t>
            </a: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+mn-ea"/>
                <a:sym typeface="+mn-lt"/>
              </a:rPr>
              <a:t>：</a:t>
            </a:r>
            <a:endParaRPr kumimoji="0" lang="zh-CN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p"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基于AI重构婚恋行业</a:t>
            </a: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，运用大模型技术，推动营销内容自动化生成和运营效率提升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p"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在营销方面</a:t>
            </a: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，AI自动生成高质量内容，提高营销效率；利用AI实现用户精准匹配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p"/>
              <a:defRPr/>
            </a:pPr>
            <a:r>
              <a:rPr kumimoji="0" lang="zh-CN" altLang="en-US" sz="12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在运营方面</a:t>
            </a:r>
            <a:r>
              <a:rPr kumimoji="0" lang="zh-CN" altLang="en-US" sz="120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，AI通过数据分析优化业务流程，提升决策速度和工作效率，降低成本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487363" y="477838"/>
            <a:ext cx="2498725" cy="46037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行业痛点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69900" y="1049338"/>
            <a:ext cx="11247438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69583" y="6249988"/>
            <a:ext cx="11247438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1"/>
          <p:cNvSpPr/>
          <p:nvPr>
            <p:custDataLst>
              <p:tags r:id="rId1"/>
            </p:custDataLst>
          </p:nvPr>
        </p:nvSpPr>
        <p:spPr>
          <a:xfrm>
            <a:off x="2210435" y="2591435"/>
            <a:ext cx="9110345" cy="4603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p"/>
              <a:defRPr/>
            </a:pP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数字化程度弱</a:t>
            </a:r>
            <a:r>
              <a:rPr lang="zh-CN" altLang="en-US" sz="1600" noProof="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导致效率不高，服务水平较低，缺乏AI、大数据等现代科技手段的支持</a:t>
            </a:r>
            <a:endParaRPr kumimoji="0" lang="zh-CN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5" name="矩形 13"/>
          <p:cNvSpPr/>
          <p:nvPr>
            <p:custDataLst>
              <p:tags r:id="rId2"/>
            </p:custDataLst>
          </p:nvPr>
        </p:nvSpPr>
        <p:spPr>
          <a:xfrm>
            <a:off x="2210435" y="3297555"/>
            <a:ext cx="5556885" cy="4603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p"/>
              <a:defRPr/>
            </a:pPr>
            <a:r>
              <a:rPr kumimoji="0" lang="zh-CN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转化率低</a:t>
            </a:r>
            <a:r>
              <a:rPr kumimoji="0" lang="zh-CN" altLang="en-US" sz="1600" i="0" u="none" strike="noStrike" kern="1200" cap="none" spc="0" normalizeH="0" baseline="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的</a:t>
            </a:r>
            <a:r>
              <a:rPr lang="zh-CN" altLang="en-US" sz="1600" noProof="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根本原因在于用户粘性不足和转化路径不清晰</a:t>
            </a:r>
            <a:endParaRPr kumimoji="0" lang="zh-CN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7" name="矩形 15"/>
          <p:cNvSpPr/>
          <p:nvPr>
            <p:custDataLst>
              <p:tags r:id="rId3"/>
            </p:custDataLst>
          </p:nvPr>
        </p:nvSpPr>
        <p:spPr>
          <a:xfrm>
            <a:off x="2210435" y="4003675"/>
            <a:ext cx="5886450" cy="4603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p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数据安全和隐私保护</a:t>
            </a:r>
            <a:r>
              <a:rPr lang="zh-CN" altLang="en-US" sz="1600" noProof="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成为企业对SAAS服务商最为关注的问题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7" name="图形"/>
          <p:cNvSpPr txBox="1"/>
          <p:nvPr>
            <p:custDataLst>
              <p:tags r:id="rId4"/>
            </p:custDataLst>
          </p:nvPr>
        </p:nvSpPr>
        <p:spPr>
          <a:xfrm>
            <a:off x="3114675" y="465455"/>
            <a:ext cx="6471920" cy="449580"/>
          </a:xfrm>
          <a:prstGeom prst="rect">
            <a:avLst/>
          </a:prstGeom>
          <a:noFill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algn="just" defTabSz="914400" rtl="0" eaLnBrk="0" latinLnBrk="0" hangingPunc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4967"/>
                </a:solidFill>
                <a:effectLst/>
                <a:uLnTx/>
                <a:uFillTx/>
                <a:cs typeface="+mn-ea"/>
                <a:sym typeface="+mn-ea"/>
              </a:rPr>
              <a:t>行业急需专业的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4967"/>
                </a:solidFill>
                <a:effectLst/>
                <a:uLnTx/>
                <a:uFillTx/>
                <a:cs typeface="+mn-ea"/>
                <a:sym typeface="+mn-ea"/>
              </a:rPr>
              <a:t>数字化服务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84967"/>
              </a:solidFill>
              <a:effectLst/>
              <a:uLnTx/>
              <a:uFillTx/>
              <a:cs typeface="+mn-ea"/>
              <a:sym typeface="+mn-ea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" name="Rectangle 41732_#color_#shadow_$dk1-788&amp;2007"/>
          <p:cNvSpPr/>
          <p:nvPr>
            <p:custDataLst>
              <p:tags r:id="rId1"/>
            </p:custDataLst>
          </p:nvPr>
        </p:nvSpPr>
        <p:spPr>
          <a:xfrm>
            <a:off x="1874520" y="1421765"/>
            <a:ext cx="8058785" cy="1069975"/>
          </a:xfrm>
          <a:prstGeom prst="roundRect">
            <a:avLst/>
          </a:prstGeom>
          <a:solidFill>
            <a:srgbClr val="FFFFFF"/>
          </a:solidFill>
          <a:effectLst>
            <a:outerShdw blurRad="508000" dist="76200" dir="5400000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7363" y="477838"/>
            <a:ext cx="2498725" cy="46037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我们的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方案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69900" y="1049338"/>
            <a:ext cx="11247438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69583" y="6249988"/>
            <a:ext cx="11247438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图形"/>
          <p:cNvSpPr txBox="1"/>
          <p:nvPr>
            <p:custDataLst>
              <p:tags r:id="rId2"/>
            </p:custDataLst>
          </p:nvPr>
        </p:nvSpPr>
        <p:spPr>
          <a:xfrm>
            <a:off x="4215765" y="488950"/>
            <a:ext cx="2864485" cy="449580"/>
          </a:xfrm>
          <a:prstGeom prst="rect">
            <a:avLst/>
          </a:prstGeom>
          <a:noFill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algn="just" defTabSz="914400" rtl="0" eaLnBrk="0" latinLnBrk="0" hangingPunc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zh-CN" altLang="en-US" noProof="0" dirty="0">
                <a:ln>
                  <a:noFill/>
                </a:ln>
                <a:solidFill>
                  <a:srgbClr val="284967"/>
                </a:solidFill>
                <a:effectLst/>
                <a:uLnTx/>
                <a:uFillTx/>
                <a:cs typeface="+mn-ea"/>
                <a:sym typeface="+mn-ea"/>
              </a:rPr>
              <a:t>建设婚恋行业的基础</a:t>
            </a:r>
            <a:r>
              <a:rPr lang="zh-CN" altLang="en-US" noProof="0" dirty="0">
                <a:ln>
                  <a:noFill/>
                </a:ln>
                <a:solidFill>
                  <a:srgbClr val="284967"/>
                </a:solidFill>
                <a:effectLst/>
                <a:uLnTx/>
                <a:uFillTx/>
                <a:cs typeface="+mn-ea"/>
                <a:sym typeface="+mn-ea"/>
              </a:rPr>
              <a:t>平台</a:t>
            </a:r>
            <a:endParaRPr lang="zh-CN" altLang="en-US" noProof="0" dirty="0">
              <a:ln>
                <a:noFill/>
              </a:ln>
              <a:solidFill>
                <a:srgbClr val="284967"/>
              </a:solidFill>
              <a:effectLst/>
              <a:uLnTx/>
              <a:uFillTx/>
              <a:cs typeface="+mn-ea"/>
              <a:sym typeface="+mn-ea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" name="矩形: 圆角 2"/>
          <p:cNvSpPr/>
          <p:nvPr>
            <p:custDataLst>
              <p:tags r:id="rId3"/>
            </p:custDataLst>
          </p:nvPr>
        </p:nvSpPr>
        <p:spPr>
          <a:xfrm>
            <a:off x="1874520" y="3026410"/>
            <a:ext cx="1894205" cy="1880235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矩形: 圆角 3"/>
          <p:cNvSpPr/>
          <p:nvPr>
            <p:custDataLst>
              <p:tags r:id="rId4"/>
            </p:custDataLst>
          </p:nvPr>
        </p:nvSpPr>
        <p:spPr>
          <a:xfrm>
            <a:off x="5988050" y="3026410"/>
            <a:ext cx="1892300" cy="1879600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矩形: 圆角 4"/>
          <p:cNvSpPr/>
          <p:nvPr>
            <p:custDataLst>
              <p:tags r:id="rId5"/>
            </p:custDataLst>
          </p:nvPr>
        </p:nvSpPr>
        <p:spPr>
          <a:xfrm>
            <a:off x="3930650" y="3026410"/>
            <a:ext cx="1894205" cy="1880235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矩形: 圆角 5"/>
          <p:cNvSpPr/>
          <p:nvPr>
            <p:custDataLst>
              <p:tags r:id="rId6"/>
            </p:custDataLst>
          </p:nvPr>
        </p:nvSpPr>
        <p:spPr>
          <a:xfrm>
            <a:off x="8043545" y="3026410"/>
            <a:ext cx="1894205" cy="1879600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" name="矩形 24"/>
          <p:cNvSpPr/>
          <p:nvPr>
            <p:custDataLst>
              <p:tags r:id="rId7"/>
            </p:custDataLst>
          </p:nvPr>
        </p:nvSpPr>
        <p:spPr>
          <a:xfrm>
            <a:off x="2044859" y="3782695"/>
            <a:ext cx="1554480" cy="36830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84967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婚恋门店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84967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赚钱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84967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6" name="矩形 25"/>
          <p:cNvSpPr/>
          <p:nvPr>
            <p:custDataLst>
              <p:tags r:id="rId8"/>
            </p:custDataLst>
          </p:nvPr>
        </p:nvSpPr>
        <p:spPr>
          <a:xfrm>
            <a:off x="4143058" y="3782695"/>
            <a:ext cx="1554480" cy="36830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单身人士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脱单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" name="矩形 27"/>
          <p:cNvSpPr/>
          <p:nvPr>
            <p:custDataLst>
              <p:tags r:id="rId9"/>
            </p:custDataLst>
          </p:nvPr>
        </p:nvSpPr>
        <p:spPr>
          <a:xfrm>
            <a:off x="6329840" y="3782695"/>
            <a:ext cx="1325880" cy="36830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84967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多元化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84967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服务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rgbClr val="284967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9" name="矩形 28"/>
          <p:cNvSpPr/>
          <p:nvPr>
            <p:custDataLst>
              <p:tags r:id="rId10"/>
            </p:custDataLst>
          </p:nvPr>
        </p:nvSpPr>
        <p:spPr>
          <a:xfrm>
            <a:off x="8230712" y="3782695"/>
            <a:ext cx="1554480" cy="36830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降低获客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门槛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8" name="文本框 70"/>
          <p:cNvSpPr txBox="1"/>
          <p:nvPr/>
        </p:nvSpPr>
        <p:spPr>
          <a:xfrm>
            <a:off x="1874520" y="1421765"/>
            <a:ext cx="8062595" cy="1014730"/>
          </a:xfrm>
          <a:prstGeom prst="rect">
            <a:avLst/>
          </a:prstGeom>
          <a:noFill/>
        </p:spPr>
        <p:txBody>
          <a:bodyPr wrap="square" anchor="ctr">
            <a:spAutoFit/>
          </a:bodyPr>
          <a:p>
            <a:pPr marR="0" algn="l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defRPr/>
            </a:pPr>
            <a:r>
              <a:rPr kumimoji="0" lang="zh-CN" altLang="en-US" sz="2000" kern="1200" cap="none" spc="0" normalizeH="0" baseline="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爱乐云专注于细分赛道，为婚恋社交行业提供</a:t>
            </a:r>
            <a:r>
              <a:rPr kumimoji="0" lang="en-US" altLang="zh-CN" sz="2000" kern="1200" cap="none" spc="0" normalizeH="0" baseline="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SAAS</a:t>
            </a:r>
            <a:r>
              <a:rPr kumimoji="0" lang="zh-CN" altLang="en-US" sz="2000" kern="1200" cap="none" spc="0" normalizeH="0" baseline="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、营销服务。通过这个平台，我们可以实现以下</a:t>
            </a:r>
            <a:r>
              <a:rPr kumimoji="0" lang="zh-CN" altLang="en-US" sz="2000" kern="1200" cap="none" spc="0" normalizeH="0" baseline="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目标：</a:t>
            </a:r>
            <a:endParaRPr kumimoji="0" lang="zh-CN" altLang="en-US" sz="2000" kern="1200" cap="none" spc="0" normalizeH="0" baseline="0" noProof="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4" name="Rectangle 41732_#color_#shadow_$dk1-788&amp;2007"/>
          <p:cNvSpPr/>
          <p:nvPr>
            <p:custDataLst>
              <p:tags r:id="rId2"/>
            </p:custDataLst>
          </p:nvPr>
        </p:nvSpPr>
        <p:spPr>
          <a:xfrm>
            <a:off x="6092825" y="2500630"/>
            <a:ext cx="5581015" cy="357822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solidFill>
              <a:srgbClr val="4472C4"/>
            </a:solidFill>
          </a:ln>
          <a:effectLst>
            <a:outerShdw blurRad="508000" dist="76200" dir="5400000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1" name="Rectangle 41732_#color_#shadow_$dk1-788&amp;2007"/>
          <p:cNvSpPr/>
          <p:nvPr>
            <p:custDataLst>
              <p:tags r:id="rId3"/>
            </p:custDataLst>
          </p:nvPr>
        </p:nvSpPr>
        <p:spPr>
          <a:xfrm>
            <a:off x="469900" y="1821180"/>
            <a:ext cx="10594340" cy="527050"/>
          </a:xfrm>
          <a:prstGeom prst="roundRect">
            <a:avLst/>
          </a:prstGeom>
          <a:solidFill>
            <a:srgbClr val="FFFFFF"/>
          </a:solidFill>
          <a:effectLst>
            <a:outerShdw blurRad="508000" dist="76200" dir="5400000" algn="bl" rotWithShape="0">
              <a:schemeClr val="accent1">
                <a:alpha val="20000"/>
              </a:schemeClr>
            </a:outerShdw>
          </a:effec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0" name="Rectangle 41732_#color_#shadow_$dk1-788&amp;2007"/>
          <p:cNvSpPr/>
          <p:nvPr>
            <p:custDataLst>
              <p:tags r:id="rId4"/>
            </p:custDataLst>
          </p:nvPr>
        </p:nvSpPr>
        <p:spPr>
          <a:xfrm>
            <a:off x="469900" y="1179830"/>
            <a:ext cx="4147820" cy="528955"/>
          </a:xfrm>
          <a:prstGeom prst="roundRect">
            <a:avLst/>
          </a:prstGeom>
          <a:solidFill>
            <a:srgbClr val="FFFFFF"/>
          </a:solidFill>
          <a:effectLst>
            <a:outerShdw blurRad="508000" dist="76200" dir="5400000" algn="bl" rotWithShape="0">
              <a:schemeClr val="accent1">
                <a:alpha val="20000"/>
              </a:schemeClr>
            </a:outerShdw>
          </a:effectLst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7363" y="477838"/>
            <a:ext cx="2498725" cy="46037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市场现状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69900" y="1049338"/>
            <a:ext cx="11247438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68948" y="6249988"/>
            <a:ext cx="11247438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 Box 7"/>
          <p:cNvSpPr txBox="1">
            <a:spLocks noChangeArrowheads="1"/>
          </p:cNvSpPr>
          <p:nvPr/>
        </p:nvSpPr>
        <p:spPr bwMode="auto">
          <a:xfrm>
            <a:off x="488315" y="1292225"/>
            <a:ext cx="4111625" cy="2762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截至2022年，全国单</a:t>
            </a:r>
            <a:r>
              <a:rPr kumimoji="0" lang="zh-CN" altLang="en-US" sz="1400" b="0" i="0" u="none" strike="noStrike" kern="1200" cap="none" spc="0" normalizeH="0" baseline="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身人口约为2.37亿人</a:t>
            </a:r>
            <a:r>
              <a:rPr kumimoji="0" lang="en-US" altLang="zh-CN" sz="1400" b="0" i="0" u="none" strike="noStrike" kern="1200" cap="none" spc="0" normalizeH="0" baseline="300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【1】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3" name="Text Box 7"/>
          <p:cNvSpPr txBox="1">
            <a:spLocks noChangeArrowheads="1"/>
          </p:cNvSpPr>
          <p:nvPr/>
        </p:nvSpPr>
        <p:spPr bwMode="auto">
          <a:xfrm>
            <a:off x="487363" y="6279040"/>
            <a:ext cx="2255838" cy="245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0960" tIns="30480" rIns="60960" bIns="3048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1.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来自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《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中国统计年鉴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2023》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36" name="Text Box 7"/>
          <p:cNvSpPr txBox="1">
            <a:spLocks noChangeArrowheads="1"/>
          </p:cNvSpPr>
          <p:nvPr/>
        </p:nvSpPr>
        <p:spPr bwMode="auto">
          <a:xfrm>
            <a:off x="494665" y="1951990"/>
            <a:ext cx="10960735" cy="2762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kumimoji="0" lang="zh-CN" altLang="en-US" sz="1400" b="0" i="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2014-2023年互联网婚恋交友行业由26.9亿元增至93.8亿元</a:t>
            </a:r>
            <a:r>
              <a:rPr lang="en-US" altLang="zh-CN" sz="1400" baseline="3000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【2】</a:t>
            </a:r>
            <a:r>
              <a:rPr kumimoji="0" lang="zh-CN" altLang="en-US" sz="1400" b="0" i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。</a:t>
            </a:r>
            <a:r>
              <a:rPr kumimoji="0" lang="zh-CN" altLang="en-US" sz="1400" b="0" i="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未来，随着单身人士对婚恋</a:t>
            </a:r>
            <a:r>
              <a:rPr kumimoji="0" lang="zh-CN" altLang="en-US" sz="1400" b="0" i="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服务的需求增加，市场规模将持续</a:t>
            </a:r>
            <a:r>
              <a:rPr kumimoji="0" lang="zh-CN" altLang="en-US" sz="1400" b="0" i="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增长</a:t>
            </a:r>
            <a:endParaRPr kumimoji="0" lang="zh-CN" altLang="en-US" sz="1400" b="0" i="0" noProof="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7" name="Text Box 7"/>
          <p:cNvSpPr txBox="1">
            <a:spLocks noChangeArrowheads="1"/>
          </p:cNvSpPr>
          <p:nvPr/>
        </p:nvSpPr>
        <p:spPr bwMode="auto">
          <a:xfrm>
            <a:off x="469900" y="6555105"/>
            <a:ext cx="1640205" cy="245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2.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数据来自艾媒咨询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52" name="图形"/>
          <p:cNvSpPr txBox="1"/>
          <p:nvPr>
            <p:custDataLst>
              <p:tags r:id="rId5"/>
            </p:custDataLst>
          </p:nvPr>
        </p:nvSpPr>
        <p:spPr>
          <a:xfrm>
            <a:off x="3114675" y="465455"/>
            <a:ext cx="6828790" cy="449580"/>
          </a:xfrm>
          <a:prstGeom prst="rect">
            <a:avLst/>
          </a:prstGeom>
          <a:noFill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algn="just" defTabSz="914400" rtl="0" eaLnBrk="0" latinLnBrk="0" hangingPunc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4967"/>
                </a:solidFill>
                <a:effectLst/>
                <a:uLnTx/>
                <a:uFillTx/>
                <a:cs typeface="+mn-ea"/>
                <a:sym typeface="+mn-ea"/>
              </a:rPr>
              <a:t>婚恋行业潜力巨大，行业数字化程度低，SAAS软件需求大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84967"/>
              </a:solidFill>
              <a:effectLst/>
              <a:uLnTx/>
              <a:uFillTx/>
              <a:cs typeface="+mn-ea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56" name="组合 55"/>
          <p:cNvGrpSpPr/>
          <p:nvPr/>
        </p:nvGrpSpPr>
        <p:grpSpPr>
          <a:xfrm>
            <a:off x="6361430" y="2552700"/>
            <a:ext cx="5265420" cy="845185"/>
            <a:chOff x="10226" y="4338"/>
            <a:chExt cx="8292" cy="1331"/>
          </a:xfrm>
        </p:grpSpPr>
        <p:grpSp>
          <p:nvGrpSpPr>
            <p:cNvPr id="49" name="组合 48"/>
            <p:cNvGrpSpPr/>
            <p:nvPr/>
          </p:nvGrpSpPr>
          <p:grpSpPr>
            <a:xfrm>
              <a:off x="10227" y="4338"/>
              <a:ext cx="3448" cy="716"/>
              <a:chOff x="10236" y="4338"/>
              <a:chExt cx="3448" cy="716"/>
            </a:xfrm>
          </p:grpSpPr>
          <p:sp>
            <p:nvSpPr>
              <p:cNvPr id="6" name="矩形 5"/>
              <p:cNvSpPr/>
              <p:nvPr>
                <p:custDataLst>
                  <p:tags r:id="rId6"/>
                </p:custDataLst>
              </p:nvPr>
            </p:nvSpPr>
            <p:spPr>
              <a:xfrm>
                <a:off x="10290" y="4338"/>
                <a:ext cx="3386" cy="5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</a:pPr>
                <a:r>
                  <a:rPr lang="zh-CN" altLang="en-US" sz="1600" b="1" noProof="0" dirty="0">
                    <a:ln>
                      <a:noFill/>
                    </a:ln>
                    <a:solidFill>
                      <a:schemeClr val="accent5">
                        <a:lumMod val="50000"/>
                      </a:schemeClr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</a:rPr>
                  <a:t>01</a:t>
                </a:r>
                <a:r>
                  <a:rPr lang="en-US" altLang="zh-CN" sz="1600" b="1" noProof="0" dirty="0">
                    <a:ln>
                      <a:noFill/>
                    </a:ln>
                    <a:solidFill>
                      <a:schemeClr val="accent5">
                        <a:lumMod val="50000"/>
                      </a:schemeClr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</a:rPr>
                  <a:t> </a:t>
                </a:r>
                <a:r>
                  <a:rPr lang="zh-CN" altLang="en-US" sz="1600" b="1" noProof="0" dirty="0">
                    <a:ln>
                      <a:noFill/>
                    </a:ln>
                    <a:solidFill>
                      <a:schemeClr val="accent5">
                        <a:lumMod val="50000"/>
                      </a:schemeClr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</a:rPr>
                  <a:t>市场需求</a:t>
                </a:r>
                <a:r>
                  <a:rPr lang="zh-CN" altLang="en-US" sz="1600" b="1" noProof="0" dirty="0">
                    <a:ln>
                      <a:noFill/>
                    </a:ln>
                    <a:solidFill>
                      <a:schemeClr val="accent5">
                        <a:lumMod val="50000"/>
                      </a:schemeClr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</a:rPr>
                  <a:t>大</a:t>
                </a:r>
                <a:endParaRPr lang="zh-CN" altLang="en-US" sz="1600" b="1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</a:endParaRPr>
              </a:p>
            </p:txBody>
          </p:sp>
          <p:sp>
            <p:nvSpPr>
              <p:cNvPr id="14" name="Freeform 7397"/>
              <p:cNvSpPr/>
              <p:nvPr>
                <p:custDataLst>
                  <p:tags r:id="rId7"/>
                </p:custDataLst>
              </p:nvPr>
            </p:nvSpPr>
            <p:spPr bwMode="auto">
              <a:xfrm rot="16200000">
                <a:off x="11932" y="3302"/>
                <a:ext cx="57" cy="3449"/>
              </a:xfrm>
              <a:custGeom>
                <a:avLst/>
                <a:gdLst>
                  <a:gd name="T0" fmla="*/ 391912 w 1717675"/>
                  <a:gd name="T1" fmla="*/ 391912 w 1717675"/>
                  <a:gd name="T2" fmla="*/ 391912 w 1717675"/>
                  <a:gd name="T3" fmla="*/ 391912 w 1717675"/>
                  <a:gd name="T4" fmla="*/ 391912 w 1717675"/>
                  <a:gd name="T5" fmla="*/ 391912 w 1717675"/>
                  <a:gd name="T6" fmla="*/ 391912 w 1717675"/>
                  <a:gd name="T7" fmla="*/ 391912 w 1717675"/>
                  <a:gd name="T8" fmla="*/ 391912 w 1717675"/>
                  <a:gd name="T9" fmla="*/ 391912 w 1717675"/>
                  <a:gd name="T10" fmla="*/ 391912 w 1717675"/>
                  <a:gd name="T11" fmla="*/ 391912 w 1717675"/>
                  <a:gd name="T12" fmla="*/ 391912 w 1717675"/>
                  <a:gd name="T13" fmla="*/ 391912 w 1717675"/>
                  <a:gd name="T14" fmla="*/ 391912 w 1717675"/>
                  <a:gd name="T15" fmla="*/ 391912 w 1717675"/>
                  <a:gd name="T16" fmla="*/ 391912 w 1717675"/>
                  <a:gd name="T17" fmla="*/ 391912 w 1717675"/>
                  <a:gd name="T18" fmla="*/ 391912 w 1717675"/>
                  <a:gd name="T19" fmla="*/ 391912 w 1717675"/>
                  <a:gd name="T20" fmla="*/ 391912 w 1717675"/>
                  <a:gd name="T21" fmla="*/ 391912 w 1717675"/>
                  <a:gd name="T22" fmla="*/ 391912 w 1717675"/>
                  <a:gd name="T23" fmla="*/ 391912 w 1717675"/>
                  <a:gd name="T24" fmla="*/ 391912 w 1717675"/>
                  <a:gd name="T25" fmla="*/ 391912 w 1717675"/>
                  <a:gd name="T26" fmla="*/ 391912 w 1717675"/>
                  <a:gd name="T27" fmla="*/ 391912 w 1717675"/>
                  <a:gd name="T28" fmla="*/ 391912 w 1717675"/>
                  <a:gd name="T29" fmla="*/ 391912 w 1717675"/>
                  <a:gd name="T30" fmla="*/ 391912 w 1717675"/>
                  <a:gd name="T31" fmla="*/ 391912 w 1717675"/>
                  <a:gd name="T32" fmla="*/ 391912 w 1717675"/>
                  <a:gd name="T33" fmla="*/ 391912 w 1717675"/>
                  <a:gd name="T34" fmla="*/ 391912 w 1717675"/>
                  <a:gd name="T35" fmla="*/ 391912 w 1717675"/>
                  <a:gd name="T36" fmla="*/ 391912 w 1717675"/>
                  <a:gd name="T37" fmla="*/ 391912 w 1717675"/>
                  <a:gd name="T38" fmla="*/ 391912 w 1717675"/>
                  <a:gd name="T39" fmla="*/ 391912 w 1717675"/>
                  <a:gd name="T40" fmla="*/ 391912 w 1717675"/>
                  <a:gd name="T41" fmla="*/ 391912 w 1717675"/>
                  <a:gd name="T42" fmla="*/ 391912 w 1717675"/>
                  <a:gd name="T43" fmla="*/ 391912 w 1717675"/>
                  <a:gd name="T44" fmla="*/ 391912 w 1717675"/>
                  <a:gd name="T45" fmla="*/ 391912 w 1717675"/>
                  <a:gd name="T46" fmla="*/ 391912 w 1717675"/>
                  <a:gd name="T47" fmla="*/ 391912 w 1717675"/>
                  <a:gd name="T48" fmla="*/ 391912 w 1717675"/>
                  <a:gd name="T49" fmla="*/ 391912 w 1717675"/>
                  <a:gd name="T50" fmla="*/ 391912 w 1717675"/>
                  <a:gd name="T51" fmla="*/ 391912 w 1717675"/>
                  <a:gd name="T52" fmla="*/ 391912 w 1717675"/>
                  <a:gd name="T53" fmla="*/ 391912 w 1717675"/>
                  <a:gd name="T54" fmla="*/ 391912 w 1717675"/>
                  <a:gd name="T55" fmla="*/ 391912 w 1717675"/>
                  <a:gd name="T56" fmla="*/ 391912 w 1717675"/>
                  <a:gd name="T57" fmla="*/ 391912 w 1717675"/>
                  <a:gd name="T58" fmla="*/ 391912 w 1717675"/>
                  <a:gd name="T59" fmla="*/ 391912 w 1717675"/>
                  <a:gd name="T60" fmla="*/ 391912 w 1717675"/>
                  <a:gd name="T61" fmla="*/ 391912 w 1717675"/>
                  <a:gd name="T62" fmla="*/ 391912 w 1717675"/>
                  <a:gd name="T63" fmla="*/ 391912 w 1717675"/>
                  <a:gd name="T64" fmla="*/ 391912 w 1717675"/>
                  <a:gd name="T65" fmla="*/ 391912 w 1717675"/>
                  <a:gd name="T66" fmla="*/ 391912 w 1717675"/>
                  <a:gd name="T67" fmla="*/ 391912 w 1717675"/>
                  <a:gd name="T68" fmla="*/ 391912 w 1717675"/>
                  <a:gd name="T69" fmla="*/ 391912 w 1717675"/>
                  <a:gd name="T70" fmla="*/ 391912 w 1717675"/>
                  <a:gd name="T71" fmla="*/ 391912 w 1717675"/>
                  <a:gd name="T72" fmla="*/ 391912 w 1717675"/>
                  <a:gd name="T73" fmla="*/ 391912 w 1717675"/>
                  <a:gd name="T74" fmla="*/ 391912 w 1717675"/>
                  <a:gd name="T75" fmla="*/ 391912 w 1717675"/>
                  <a:gd name="T76" fmla="*/ 391912 w 1717675"/>
                  <a:gd name="T77" fmla="*/ 391912 w 1717675"/>
                  <a:gd name="T78" fmla="*/ 391912 w 1717675"/>
                  <a:gd name="T79" fmla="*/ 391912 w 1717675"/>
                  <a:gd name="T80" fmla="*/ 391912 w 1717675"/>
                  <a:gd name="T81" fmla="*/ 391912 w 1717675"/>
                  <a:gd name="T82" fmla="*/ 391912 w 1717675"/>
                  <a:gd name="T83" fmla="*/ 391912 w 1717675"/>
                  <a:gd name="T84" fmla="*/ 391912 w 1717675"/>
                  <a:gd name="T85" fmla="*/ 391912 w 1717675"/>
                  <a:gd name="T86" fmla="*/ 391912 w 1717675"/>
                  <a:gd name="T87" fmla="*/ 391912 w 1717675"/>
                  <a:gd name="T88" fmla="*/ 391912 w 1717675"/>
                  <a:gd name="T89" fmla="*/ 391912 w 1717675"/>
                  <a:gd name="T90" fmla="*/ 391912 w 1717675"/>
                  <a:gd name="T91" fmla="*/ 391912 w 1717675"/>
                  <a:gd name="T92" fmla="*/ 391912 w 1717675"/>
                  <a:gd name="T93" fmla="*/ 391912 w 1717675"/>
                  <a:gd name="T94" fmla="*/ 391912 w 1717675"/>
                  <a:gd name="T95" fmla="*/ 391912 w 1717675"/>
                  <a:gd name="T96" fmla="*/ 391912 w 1717675"/>
                  <a:gd name="T97" fmla="*/ 391912 w 1717675"/>
                  <a:gd name="T98" fmla="*/ 391912 w 1717675"/>
                  <a:gd name="T99" fmla="*/ 391912 w 1717675"/>
                  <a:gd name="T100" fmla="*/ 391912 w 1717675"/>
                  <a:gd name="T101" fmla="*/ 391912 w 1717675"/>
                  <a:gd name="T102" fmla="*/ 391912 w 1717675"/>
                  <a:gd name="T103" fmla="*/ 391912 w 1717675"/>
                  <a:gd name="T104" fmla="*/ 391912 w 1717675"/>
                  <a:gd name="T105" fmla="*/ 391912 w 1717675"/>
                  <a:gd name="T106" fmla="*/ 391912 w 1717675"/>
                  <a:gd name="T107" fmla="*/ 391912 w 1717675"/>
                  <a:gd name="T108" fmla="*/ 391912 w 1717675"/>
                  <a:gd name="T109" fmla="*/ 391912 w 1717675"/>
                  <a:gd name="T110" fmla="*/ 391912 w 1717675"/>
                  <a:gd name="T111" fmla="*/ 391912 w 1717675"/>
                  <a:gd name="T112" fmla="*/ 391912 w 1717675"/>
                  <a:gd name="T113" fmla="*/ 391912 w 1717675"/>
                  <a:gd name="T114" fmla="*/ 391912 w 1717675"/>
                  <a:gd name="T115" fmla="*/ 391912 w 1717675"/>
                  <a:gd name="T116" fmla="*/ 391912 w 1717675"/>
                  <a:gd name="T117" fmla="*/ 391912 w 1717675"/>
                  <a:gd name="T118" fmla="*/ 391912 w 1717675"/>
                  <a:gd name="T119" fmla="*/ 391912 w 1717675"/>
                  <a:gd name="T120" fmla="*/ 391912 w 1717675"/>
                  <a:gd name="T121" fmla="*/ 391912 w 1717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0" h="473">
                    <a:moveTo>
                      <a:pt x="29" y="6"/>
                    </a:moveTo>
                    <a:cubicBezTo>
                      <a:pt x="29" y="7"/>
                      <a:pt x="29" y="7"/>
                      <a:pt x="29" y="7"/>
                    </a:cubicBezTo>
                    <a:cubicBezTo>
                      <a:pt x="29" y="7"/>
                      <a:pt x="28" y="7"/>
                      <a:pt x="28" y="6"/>
                    </a:cubicBezTo>
                    <a:cubicBezTo>
                      <a:pt x="28" y="6"/>
                      <a:pt x="28" y="4"/>
                      <a:pt x="28" y="3"/>
                    </a:cubicBezTo>
                    <a:cubicBezTo>
                      <a:pt x="25" y="2"/>
                      <a:pt x="23" y="2"/>
                      <a:pt x="22" y="4"/>
                    </a:cubicBezTo>
                    <a:cubicBezTo>
                      <a:pt x="21" y="2"/>
                      <a:pt x="21" y="5"/>
                      <a:pt x="20" y="3"/>
                    </a:cubicBezTo>
                    <a:cubicBezTo>
                      <a:pt x="21" y="5"/>
                      <a:pt x="21" y="6"/>
                      <a:pt x="22" y="8"/>
                    </a:cubicBezTo>
                    <a:cubicBezTo>
                      <a:pt x="21" y="7"/>
                      <a:pt x="19" y="8"/>
                      <a:pt x="19" y="6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7" y="5"/>
                      <a:pt x="15" y="7"/>
                      <a:pt x="13" y="6"/>
                    </a:cubicBezTo>
                    <a:cubicBezTo>
                      <a:pt x="13" y="7"/>
                      <a:pt x="13" y="7"/>
                      <a:pt x="13" y="8"/>
                    </a:cubicBezTo>
                    <a:cubicBezTo>
                      <a:pt x="12" y="7"/>
                      <a:pt x="12" y="8"/>
                      <a:pt x="11" y="7"/>
                    </a:cubicBezTo>
                    <a:cubicBezTo>
                      <a:pt x="11" y="8"/>
                      <a:pt x="11" y="9"/>
                      <a:pt x="11" y="9"/>
                    </a:cubicBezTo>
                    <a:cubicBezTo>
                      <a:pt x="11" y="9"/>
                      <a:pt x="11" y="10"/>
                      <a:pt x="10" y="9"/>
                    </a:cubicBezTo>
                    <a:cubicBezTo>
                      <a:pt x="10" y="10"/>
                      <a:pt x="9" y="10"/>
                      <a:pt x="8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10" y="12"/>
                      <a:pt x="9" y="11"/>
                      <a:pt x="9" y="11"/>
                    </a:cubicBezTo>
                    <a:cubicBezTo>
                      <a:pt x="10" y="11"/>
                      <a:pt x="10" y="12"/>
                      <a:pt x="10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1" y="12"/>
                      <a:pt x="11" y="11"/>
                      <a:pt x="12" y="11"/>
                    </a:cubicBezTo>
                    <a:cubicBezTo>
                      <a:pt x="13" y="13"/>
                      <a:pt x="12" y="14"/>
                      <a:pt x="12" y="16"/>
                    </a:cubicBezTo>
                    <a:cubicBezTo>
                      <a:pt x="11" y="15"/>
                      <a:pt x="11" y="15"/>
                      <a:pt x="11" y="16"/>
                    </a:cubicBezTo>
                    <a:cubicBezTo>
                      <a:pt x="10" y="14"/>
                      <a:pt x="8" y="18"/>
                      <a:pt x="7" y="16"/>
                    </a:cubicBezTo>
                    <a:cubicBezTo>
                      <a:pt x="7" y="17"/>
                      <a:pt x="7" y="18"/>
                      <a:pt x="6" y="18"/>
                    </a:cubicBezTo>
                    <a:cubicBezTo>
                      <a:pt x="5" y="17"/>
                      <a:pt x="2" y="19"/>
                      <a:pt x="2" y="21"/>
                    </a:cubicBezTo>
                    <a:cubicBezTo>
                      <a:pt x="3" y="22"/>
                      <a:pt x="4" y="22"/>
                      <a:pt x="5" y="20"/>
                    </a:cubicBezTo>
                    <a:cubicBezTo>
                      <a:pt x="6" y="22"/>
                      <a:pt x="6" y="19"/>
                      <a:pt x="8" y="20"/>
                    </a:cubicBezTo>
                    <a:cubicBezTo>
                      <a:pt x="8" y="21"/>
                      <a:pt x="8" y="22"/>
                      <a:pt x="7" y="23"/>
                    </a:cubicBezTo>
                    <a:cubicBezTo>
                      <a:pt x="7" y="23"/>
                      <a:pt x="7" y="23"/>
                      <a:pt x="7" y="22"/>
                    </a:cubicBezTo>
                    <a:cubicBezTo>
                      <a:pt x="7" y="23"/>
                      <a:pt x="7" y="23"/>
                      <a:pt x="7" y="24"/>
                    </a:cubicBezTo>
                    <a:cubicBezTo>
                      <a:pt x="5" y="24"/>
                      <a:pt x="5" y="26"/>
                      <a:pt x="3" y="26"/>
                    </a:cubicBezTo>
                    <a:cubicBezTo>
                      <a:pt x="3" y="28"/>
                      <a:pt x="1" y="26"/>
                      <a:pt x="1" y="29"/>
                    </a:cubicBezTo>
                    <a:cubicBezTo>
                      <a:pt x="2" y="28"/>
                      <a:pt x="5" y="28"/>
                      <a:pt x="6" y="27"/>
                    </a:cubicBezTo>
                    <a:cubicBezTo>
                      <a:pt x="6" y="27"/>
                      <a:pt x="7" y="27"/>
                      <a:pt x="7" y="28"/>
                    </a:cubicBezTo>
                    <a:cubicBezTo>
                      <a:pt x="7" y="33"/>
                      <a:pt x="2" y="31"/>
                      <a:pt x="0" y="36"/>
                    </a:cubicBezTo>
                    <a:cubicBezTo>
                      <a:pt x="1" y="37"/>
                      <a:pt x="2" y="35"/>
                      <a:pt x="2" y="34"/>
                    </a:cubicBezTo>
                    <a:cubicBezTo>
                      <a:pt x="3" y="35"/>
                      <a:pt x="4" y="36"/>
                      <a:pt x="5" y="35"/>
                    </a:cubicBezTo>
                    <a:cubicBezTo>
                      <a:pt x="7" y="38"/>
                      <a:pt x="2" y="39"/>
                      <a:pt x="1" y="41"/>
                    </a:cubicBezTo>
                    <a:cubicBezTo>
                      <a:pt x="2" y="41"/>
                      <a:pt x="2" y="42"/>
                      <a:pt x="2" y="43"/>
                    </a:cubicBezTo>
                    <a:cubicBezTo>
                      <a:pt x="2" y="42"/>
                      <a:pt x="3" y="42"/>
                      <a:pt x="3" y="43"/>
                    </a:cubicBezTo>
                    <a:cubicBezTo>
                      <a:pt x="3" y="41"/>
                      <a:pt x="4" y="44"/>
                      <a:pt x="5" y="42"/>
                    </a:cubicBezTo>
                    <a:cubicBezTo>
                      <a:pt x="5" y="41"/>
                      <a:pt x="5" y="40"/>
                      <a:pt x="5" y="40"/>
                    </a:cubicBezTo>
                    <a:cubicBezTo>
                      <a:pt x="6" y="40"/>
                      <a:pt x="6" y="41"/>
                      <a:pt x="6" y="42"/>
                    </a:cubicBezTo>
                    <a:cubicBezTo>
                      <a:pt x="6" y="43"/>
                      <a:pt x="7" y="43"/>
                      <a:pt x="7" y="43"/>
                    </a:cubicBezTo>
                    <a:cubicBezTo>
                      <a:pt x="6" y="45"/>
                      <a:pt x="6" y="45"/>
                      <a:pt x="5" y="46"/>
                    </a:cubicBezTo>
                    <a:cubicBezTo>
                      <a:pt x="5" y="46"/>
                      <a:pt x="5" y="46"/>
                      <a:pt x="5" y="45"/>
                    </a:cubicBezTo>
                    <a:cubicBezTo>
                      <a:pt x="4" y="47"/>
                      <a:pt x="4" y="47"/>
                      <a:pt x="3" y="47"/>
                    </a:cubicBezTo>
                    <a:cubicBezTo>
                      <a:pt x="3" y="48"/>
                      <a:pt x="2" y="49"/>
                      <a:pt x="3" y="49"/>
                    </a:cubicBezTo>
                    <a:cubicBezTo>
                      <a:pt x="3" y="47"/>
                      <a:pt x="4" y="50"/>
                      <a:pt x="5" y="49"/>
                    </a:cubicBezTo>
                    <a:cubicBezTo>
                      <a:pt x="6" y="48"/>
                      <a:pt x="5" y="47"/>
                      <a:pt x="5" y="47"/>
                    </a:cubicBezTo>
                    <a:cubicBezTo>
                      <a:pt x="6" y="48"/>
                      <a:pt x="6" y="50"/>
                      <a:pt x="6" y="51"/>
                    </a:cubicBezTo>
                    <a:cubicBezTo>
                      <a:pt x="5" y="51"/>
                      <a:pt x="5" y="51"/>
                      <a:pt x="4" y="53"/>
                    </a:cubicBezTo>
                    <a:cubicBezTo>
                      <a:pt x="3" y="52"/>
                      <a:pt x="3" y="54"/>
                      <a:pt x="1" y="55"/>
                    </a:cubicBezTo>
                    <a:cubicBezTo>
                      <a:pt x="1" y="55"/>
                      <a:pt x="1" y="57"/>
                      <a:pt x="1" y="58"/>
                    </a:cubicBezTo>
                    <a:cubicBezTo>
                      <a:pt x="2" y="59"/>
                      <a:pt x="2" y="57"/>
                      <a:pt x="3" y="56"/>
                    </a:cubicBezTo>
                    <a:cubicBezTo>
                      <a:pt x="3" y="57"/>
                      <a:pt x="4" y="56"/>
                      <a:pt x="4" y="55"/>
                    </a:cubicBezTo>
                    <a:cubicBezTo>
                      <a:pt x="4" y="57"/>
                      <a:pt x="4" y="58"/>
                      <a:pt x="5" y="58"/>
                    </a:cubicBezTo>
                    <a:cubicBezTo>
                      <a:pt x="5" y="57"/>
                      <a:pt x="4" y="57"/>
                      <a:pt x="5" y="55"/>
                    </a:cubicBezTo>
                    <a:cubicBezTo>
                      <a:pt x="5" y="56"/>
                      <a:pt x="5" y="55"/>
                      <a:pt x="5" y="55"/>
                    </a:cubicBezTo>
                    <a:cubicBezTo>
                      <a:pt x="5" y="58"/>
                      <a:pt x="6" y="54"/>
                      <a:pt x="6" y="55"/>
                    </a:cubicBezTo>
                    <a:cubicBezTo>
                      <a:pt x="5" y="59"/>
                      <a:pt x="3" y="61"/>
                      <a:pt x="1" y="64"/>
                    </a:cubicBezTo>
                    <a:cubicBezTo>
                      <a:pt x="3" y="64"/>
                      <a:pt x="3" y="63"/>
                      <a:pt x="4" y="64"/>
                    </a:cubicBezTo>
                    <a:cubicBezTo>
                      <a:pt x="4" y="63"/>
                      <a:pt x="4" y="61"/>
                      <a:pt x="5" y="62"/>
                    </a:cubicBezTo>
                    <a:cubicBezTo>
                      <a:pt x="5" y="62"/>
                      <a:pt x="5" y="62"/>
                      <a:pt x="5" y="63"/>
                    </a:cubicBezTo>
                    <a:cubicBezTo>
                      <a:pt x="4" y="63"/>
                      <a:pt x="5" y="65"/>
                      <a:pt x="5" y="65"/>
                    </a:cubicBezTo>
                    <a:cubicBezTo>
                      <a:pt x="4" y="66"/>
                      <a:pt x="5" y="67"/>
                      <a:pt x="5" y="68"/>
                    </a:cubicBezTo>
                    <a:cubicBezTo>
                      <a:pt x="5" y="69"/>
                      <a:pt x="4" y="69"/>
                      <a:pt x="4" y="71"/>
                    </a:cubicBezTo>
                    <a:cubicBezTo>
                      <a:pt x="5" y="71"/>
                      <a:pt x="5" y="70"/>
                      <a:pt x="5" y="71"/>
                    </a:cubicBezTo>
                    <a:cubicBezTo>
                      <a:pt x="4" y="72"/>
                      <a:pt x="5" y="72"/>
                      <a:pt x="5" y="75"/>
                    </a:cubicBezTo>
                    <a:cubicBezTo>
                      <a:pt x="5" y="75"/>
                      <a:pt x="4" y="76"/>
                      <a:pt x="5" y="76"/>
                    </a:cubicBezTo>
                    <a:cubicBezTo>
                      <a:pt x="5" y="75"/>
                      <a:pt x="5" y="75"/>
                      <a:pt x="6" y="74"/>
                    </a:cubicBezTo>
                    <a:cubicBezTo>
                      <a:pt x="5" y="76"/>
                      <a:pt x="6" y="82"/>
                      <a:pt x="5" y="80"/>
                    </a:cubicBezTo>
                    <a:cubicBezTo>
                      <a:pt x="4" y="81"/>
                      <a:pt x="5" y="82"/>
                      <a:pt x="4" y="83"/>
                    </a:cubicBezTo>
                    <a:cubicBezTo>
                      <a:pt x="5" y="83"/>
                      <a:pt x="5" y="81"/>
                      <a:pt x="6" y="82"/>
                    </a:cubicBezTo>
                    <a:cubicBezTo>
                      <a:pt x="6" y="83"/>
                      <a:pt x="5" y="82"/>
                      <a:pt x="5" y="83"/>
                    </a:cubicBezTo>
                    <a:cubicBezTo>
                      <a:pt x="6" y="84"/>
                      <a:pt x="5" y="85"/>
                      <a:pt x="5" y="86"/>
                    </a:cubicBezTo>
                    <a:cubicBezTo>
                      <a:pt x="5" y="86"/>
                      <a:pt x="5" y="87"/>
                      <a:pt x="4" y="87"/>
                    </a:cubicBezTo>
                    <a:cubicBezTo>
                      <a:pt x="5" y="90"/>
                      <a:pt x="3" y="93"/>
                      <a:pt x="4" y="96"/>
                    </a:cubicBezTo>
                    <a:cubicBezTo>
                      <a:pt x="5" y="96"/>
                      <a:pt x="5" y="95"/>
                      <a:pt x="5" y="96"/>
                    </a:cubicBezTo>
                    <a:cubicBezTo>
                      <a:pt x="5" y="97"/>
                      <a:pt x="4" y="97"/>
                      <a:pt x="5" y="99"/>
                    </a:cubicBezTo>
                    <a:cubicBezTo>
                      <a:pt x="4" y="98"/>
                      <a:pt x="4" y="98"/>
                      <a:pt x="4" y="98"/>
                    </a:cubicBezTo>
                    <a:cubicBezTo>
                      <a:pt x="4" y="101"/>
                      <a:pt x="5" y="107"/>
                      <a:pt x="4" y="109"/>
                    </a:cubicBezTo>
                    <a:cubicBezTo>
                      <a:pt x="5" y="110"/>
                      <a:pt x="4" y="112"/>
                      <a:pt x="4" y="114"/>
                    </a:cubicBezTo>
                    <a:cubicBezTo>
                      <a:pt x="5" y="115"/>
                      <a:pt x="4" y="118"/>
                      <a:pt x="4" y="120"/>
                    </a:cubicBezTo>
                    <a:cubicBezTo>
                      <a:pt x="4" y="119"/>
                      <a:pt x="4" y="119"/>
                      <a:pt x="5" y="118"/>
                    </a:cubicBezTo>
                    <a:cubicBezTo>
                      <a:pt x="5" y="119"/>
                      <a:pt x="5" y="119"/>
                      <a:pt x="5" y="119"/>
                    </a:cubicBezTo>
                    <a:cubicBezTo>
                      <a:pt x="4" y="120"/>
                      <a:pt x="5" y="120"/>
                      <a:pt x="5" y="121"/>
                    </a:cubicBezTo>
                    <a:cubicBezTo>
                      <a:pt x="5" y="124"/>
                      <a:pt x="4" y="130"/>
                      <a:pt x="5" y="132"/>
                    </a:cubicBezTo>
                    <a:cubicBezTo>
                      <a:pt x="5" y="132"/>
                      <a:pt x="5" y="132"/>
                      <a:pt x="5" y="132"/>
                    </a:cubicBezTo>
                    <a:cubicBezTo>
                      <a:pt x="5" y="134"/>
                      <a:pt x="5" y="136"/>
                      <a:pt x="4" y="139"/>
                    </a:cubicBezTo>
                    <a:cubicBezTo>
                      <a:pt x="5" y="139"/>
                      <a:pt x="5" y="141"/>
                      <a:pt x="5" y="141"/>
                    </a:cubicBezTo>
                    <a:cubicBezTo>
                      <a:pt x="5" y="142"/>
                      <a:pt x="5" y="142"/>
                      <a:pt x="4" y="143"/>
                    </a:cubicBezTo>
                    <a:cubicBezTo>
                      <a:pt x="5" y="144"/>
                      <a:pt x="5" y="142"/>
                      <a:pt x="5" y="143"/>
                    </a:cubicBezTo>
                    <a:cubicBezTo>
                      <a:pt x="4" y="144"/>
                      <a:pt x="6" y="146"/>
                      <a:pt x="5" y="148"/>
                    </a:cubicBezTo>
                    <a:cubicBezTo>
                      <a:pt x="4" y="147"/>
                      <a:pt x="5" y="146"/>
                      <a:pt x="5" y="146"/>
                    </a:cubicBezTo>
                    <a:cubicBezTo>
                      <a:pt x="4" y="146"/>
                      <a:pt x="4" y="150"/>
                      <a:pt x="5" y="149"/>
                    </a:cubicBezTo>
                    <a:cubicBezTo>
                      <a:pt x="5" y="149"/>
                      <a:pt x="6" y="149"/>
                      <a:pt x="6" y="148"/>
                    </a:cubicBezTo>
                    <a:cubicBezTo>
                      <a:pt x="6" y="149"/>
                      <a:pt x="5" y="149"/>
                      <a:pt x="5" y="151"/>
                    </a:cubicBezTo>
                    <a:cubicBezTo>
                      <a:pt x="5" y="152"/>
                      <a:pt x="6" y="152"/>
                      <a:pt x="6" y="153"/>
                    </a:cubicBezTo>
                    <a:cubicBezTo>
                      <a:pt x="5" y="152"/>
                      <a:pt x="5" y="155"/>
                      <a:pt x="6" y="155"/>
                    </a:cubicBezTo>
                    <a:cubicBezTo>
                      <a:pt x="6" y="155"/>
                      <a:pt x="5" y="153"/>
                      <a:pt x="6" y="153"/>
                    </a:cubicBezTo>
                    <a:cubicBezTo>
                      <a:pt x="7" y="153"/>
                      <a:pt x="7" y="153"/>
                      <a:pt x="7" y="155"/>
                    </a:cubicBezTo>
                    <a:cubicBezTo>
                      <a:pt x="7" y="155"/>
                      <a:pt x="7" y="154"/>
                      <a:pt x="6" y="154"/>
                    </a:cubicBezTo>
                    <a:cubicBezTo>
                      <a:pt x="6" y="155"/>
                      <a:pt x="6" y="155"/>
                      <a:pt x="6" y="156"/>
                    </a:cubicBezTo>
                    <a:cubicBezTo>
                      <a:pt x="6" y="155"/>
                      <a:pt x="5" y="157"/>
                      <a:pt x="5" y="158"/>
                    </a:cubicBezTo>
                    <a:cubicBezTo>
                      <a:pt x="6" y="158"/>
                      <a:pt x="6" y="157"/>
                      <a:pt x="6" y="158"/>
                    </a:cubicBezTo>
                    <a:cubicBezTo>
                      <a:pt x="5" y="158"/>
                      <a:pt x="6" y="162"/>
                      <a:pt x="6" y="164"/>
                    </a:cubicBezTo>
                    <a:cubicBezTo>
                      <a:pt x="7" y="165"/>
                      <a:pt x="6" y="165"/>
                      <a:pt x="8" y="167"/>
                    </a:cubicBezTo>
                    <a:cubicBezTo>
                      <a:pt x="7" y="168"/>
                      <a:pt x="7" y="165"/>
                      <a:pt x="6" y="167"/>
                    </a:cubicBezTo>
                    <a:cubicBezTo>
                      <a:pt x="6" y="167"/>
                      <a:pt x="7" y="168"/>
                      <a:pt x="6" y="168"/>
                    </a:cubicBezTo>
                    <a:cubicBezTo>
                      <a:pt x="6" y="169"/>
                      <a:pt x="6" y="167"/>
                      <a:pt x="6" y="167"/>
                    </a:cubicBezTo>
                    <a:cubicBezTo>
                      <a:pt x="6" y="168"/>
                      <a:pt x="5" y="167"/>
                      <a:pt x="5" y="167"/>
                    </a:cubicBezTo>
                    <a:cubicBezTo>
                      <a:pt x="5" y="170"/>
                      <a:pt x="5" y="171"/>
                      <a:pt x="6" y="173"/>
                    </a:cubicBezTo>
                    <a:cubicBezTo>
                      <a:pt x="6" y="172"/>
                      <a:pt x="6" y="171"/>
                      <a:pt x="6" y="170"/>
                    </a:cubicBezTo>
                    <a:cubicBezTo>
                      <a:pt x="6" y="172"/>
                      <a:pt x="7" y="175"/>
                      <a:pt x="6" y="175"/>
                    </a:cubicBezTo>
                    <a:cubicBezTo>
                      <a:pt x="6" y="174"/>
                      <a:pt x="6" y="173"/>
                      <a:pt x="6" y="173"/>
                    </a:cubicBezTo>
                    <a:cubicBezTo>
                      <a:pt x="6" y="174"/>
                      <a:pt x="5" y="173"/>
                      <a:pt x="5" y="174"/>
                    </a:cubicBezTo>
                    <a:cubicBezTo>
                      <a:pt x="6" y="174"/>
                      <a:pt x="6" y="179"/>
                      <a:pt x="6" y="177"/>
                    </a:cubicBezTo>
                    <a:cubicBezTo>
                      <a:pt x="6" y="179"/>
                      <a:pt x="6" y="183"/>
                      <a:pt x="6" y="184"/>
                    </a:cubicBezTo>
                    <a:cubicBezTo>
                      <a:pt x="7" y="184"/>
                      <a:pt x="6" y="183"/>
                      <a:pt x="7" y="183"/>
                    </a:cubicBezTo>
                    <a:cubicBezTo>
                      <a:pt x="7" y="183"/>
                      <a:pt x="7" y="184"/>
                      <a:pt x="7" y="186"/>
                    </a:cubicBezTo>
                    <a:cubicBezTo>
                      <a:pt x="6" y="185"/>
                      <a:pt x="6" y="187"/>
                      <a:pt x="6" y="188"/>
                    </a:cubicBezTo>
                    <a:cubicBezTo>
                      <a:pt x="6" y="187"/>
                      <a:pt x="7" y="186"/>
                      <a:pt x="8" y="186"/>
                    </a:cubicBezTo>
                    <a:cubicBezTo>
                      <a:pt x="7" y="188"/>
                      <a:pt x="7" y="190"/>
                      <a:pt x="7" y="192"/>
                    </a:cubicBezTo>
                    <a:cubicBezTo>
                      <a:pt x="7" y="192"/>
                      <a:pt x="6" y="192"/>
                      <a:pt x="6" y="193"/>
                    </a:cubicBezTo>
                    <a:cubicBezTo>
                      <a:pt x="7" y="193"/>
                      <a:pt x="6" y="194"/>
                      <a:pt x="7" y="195"/>
                    </a:cubicBezTo>
                    <a:cubicBezTo>
                      <a:pt x="6" y="195"/>
                      <a:pt x="6" y="195"/>
                      <a:pt x="6" y="194"/>
                    </a:cubicBezTo>
                    <a:cubicBezTo>
                      <a:pt x="6" y="196"/>
                      <a:pt x="6" y="197"/>
                      <a:pt x="6" y="198"/>
                    </a:cubicBezTo>
                    <a:cubicBezTo>
                      <a:pt x="6" y="199"/>
                      <a:pt x="6" y="198"/>
                      <a:pt x="6" y="198"/>
                    </a:cubicBezTo>
                    <a:cubicBezTo>
                      <a:pt x="7" y="199"/>
                      <a:pt x="7" y="199"/>
                      <a:pt x="7" y="201"/>
                    </a:cubicBezTo>
                    <a:cubicBezTo>
                      <a:pt x="7" y="201"/>
                      <a:pt x="6" y="200"/>
                      <a:pt x="6" y="201"/>
                    </a:cubicBezTo>
                    <a:cubicBezTo>
                      <a:pt x="7" y="201"/>
                      <a:pt x="7" y="203"/>
                      <a:pt x="8" y="203"/>
                    </a:cubicBezTo>
                    <a:cubicBezTo>
                      <a:pt x="8" y="201"/>
                      <a:pt x="8" y="202"/>
                      <a:pt x="8" y="201"/>
                    </a:cubicBezTo>
                    <a:cubicBezTo>
                      <a:pt x="8" y="201"/>
                      <a:pt x="7" y="201"/>
                      <a:pt x="7" y="200"/>
                    </a:cubicBezTo>
                    <a:cubicBezTo>
                      <a:pt x="8" y="200"/>
                      <a:pt x="7" y="197"/>
                      <a:pt x="8" y="197"/>
                    </a:cubicBezTo>
                    <a:cubicBezTo>
                      <a:pt x="8" y="199"/>
                      <a:pt x="9" y="198"/>
                      <a:pt x="10" y="198"/>
                    </a:cubicBezTo>
                    <a:cubicBezTo>
                      <a:pt x="9" y="199"/>
                      <a:pt x="10" y="199"/>
                      <a:pt x="10" y="200"/>
                    </a:cubicBezTo>
                    <a:cubicBezTo>
                      <a:pt x="9" y="199"/>
                      <a:pt x="9" y="200"/>
                      <a:pt x="9" y="201"/>
                    </a:cubicBezTo>
                    <a:cubicBezTo>
                      <a:pt x="9" y="200"/>
                      <a:pt x="10" y="200"/>
                      <a:pt x="10" y="200"/>
                    </a:cubicBezTo>
                    <a:cubicBezTo>
                      <a:pt x="10" y="201"/>
                      <a:pt x="10" y="202"/>
                      <a:pt x="11" y="203"/>
                    </a:cubicBezTo>
                    <a:cubicBezTo>
                      <a:pt x="10" y="203"/>
                      <a:pt x="10" y="203"/>
                      <a:pt x="10" y="204"/>
                    </a:cubicBezTo>
                    <a:cubicBezTo>
                      <a:pt x="10" y="204"/>
                      <a:pt x="10" y="205"/>
                      <a:pt x="11" y="205"/>
                    </a:cubicBezTo>
                    <a:cubicBezTo>
                      <a:pt x="10" y="205"/>
                      <a:pt x="10" y="206"/>
                      <a:pt x="10" y="206"/>
                    </a:cubicBezTo>
                    <a:cubicBezTo>
                      <a:pt x="10" y="205"/>
                      <a:pt x="10" y="203"/>
                      <a:pt x="9" y="203"/>
                    </a:cubicBezTo>
                    <a:cubicBezTo>
                      <a:pt x="8" y="205"/>
                      <a:pt x="9" y="206"/>
                      <a:pt x="10" y="207"/>
                    </a:cubicBezTo>
                    <a:cubicBezTo>
                      <a:pt x="10" y="208"/>
                      <a:pt x="10" y="208"/>
                      <a:pt x="10" y="209"/>
                    </a:cubicBezTo>
                    <a:cubicBezTo>
                      <a:pt x="10" y="209"/>
                      <a:pt x="10" y="210"/>
                      <a:pt x="10" y="210"/>
                    </a:cubicBezTo>
                    <a:cubicBezTo>
                      <a:pt x="9" y="208"/>
                      <a:pt x="10" y="208"/>
                      <a:pt x="10" y="208"/>
                    </a:cubicBezTo>
                    <a:cubicBezTo>
                      <a:pt x="9" y="207"/>
                      <a:pt x="9" y="209"/>
                      <a:pt x="9" y="209"/>
                    </a:cubicBezTo>
                    <a:cubicBezTo>
                      <a:pt x="9" y="208"/>
                      <a:pt x="8" y="208"/>
                      <a:pt x="8" y="209"/>
                    </a:cubicBezTo>
                    <a:cubicBezTo>
                      <a:pt x="9" y="209"/>
                      <a:pt x="9" y="211"/>
                      <a:pt x="9" y="212"/>
                    </a:cubicBezTo>
                    <a:cubicBezTo>
                      <a:pt x="10" y="212"/>
                      <a:pt x="10" y="211"/>
                      <a:pt x="10" y="211"/>
                    </a:cubicBezTo>
                    <a:cubicBezTo>
                      <a:pt x="10" y="212"/>
                      <a:pt x="9" y="213"/>
                      <a:pt x="10" y="214"/>
                    </a:cubicBezTo>
                    <a:cubicBezTo>
                      <a:pt x="10" y="212"/>
                      <a:pt x="10" y="214"/>
                      <a:pt x="10" y="215"/>
                    </a:cubicBezTo>
                    <a:cubicBezTo>
                      <a:pt x="10" y="213"/>
                      <a:pt x="12" y="214"/>
                      <a:pt x="12" y="214"/>
                    </a:cubicBezTo>
                    <a:cubicBezTo>
                      <a:pt x="12" y="215"/>
                      <a:pt x="12" y="217"/>
                      <a:pt x="12" y="217"/>
                    </a:cubicBezTo>
                    <a:cubicBezTo>
                      <a:pt x="11" y="217"/>
                      <a:pt x="11" y="217"/>
                      <a:pt x="11" y="217"/>
                    </a:cubicBezTo>
                    <a:cubicBezTo>
                      <a:pt x="11" y="216"/>
                      <a:pt x="12" y="215"/>
                      <a:pt x="11" y="214"/>
                    </a:cubicBezTo>
                    <a:cubicBezTo>
                      <a:pt x="11" y="215"/>
                      <a:pt x="11" y="215"/>
                      <a:pt x="11" y="215"/>
                    </a:cubicBezTo>
                    <a:cubicBezTo>
                      <a:pt x="11" y="215"/>
                      <a:pt x="11" y="214"/>
                      <a:pt x="11" y="214"/>
                    </a:cubicBezTo>
                    <a:cubicBezTo>
                      <a:pt x="10" y="218"/>
                      <a:pt x="11" y="220"/>
                      <a:pt x="10" y="222"/>
                    </a:cubicBezTo>
                    <a:cubicBezTo>
                      <a:pt x="11" y="222"/>
                      <a:pt x="10" y="224"/>
                      <a:pt x="11" y="225"/>
                    </a:cubicBezTo>
                    <a:cubicBezTo>
                      <a:pt x="11" y="225"/>
                      <a:pt x="11" y="224"/>
                      <a:pt x="11" y="224"/>
                    </a:cubicBezTo>
                    <a:cubicBezTo>
                      <a:pt x="12" y="224"/>
                      <a:pt x="11" y="226"/>
                      <a:pt x="11" y="226"/>
                    </a:cubicBezTo>
                    <a:cubicBezTo>
                      <a:pt x="11" y="226"/>
                      <a:pt x="10" y="227"/>
                      <a:pt x="10" y="226"/>
                    </a:cubicBezTo>
                    <a:cubicBezTo>
                      <a:pt x="10" y="227"/>
                      <a:pt x="10" y="227"/>
                      <a:pt x="10" y="228"/>
                    </a:cubicBezTo>
                    <a:cubicBezTo>
                      <a:pt x="11" y="227"/>
                      <a:pt x="12" y="227"/>
                      <a:pt x="12" y="226"/>
                    </a:cubicBezTo>
                    <a:cubicBezTo>
                      <a:pt x="13" y="227"/>
                      <a:pt x="12" y="227"/>
                      <a:pt x="12" y="228"/>
                    </a:cubicBezTo>
                    <a:cubicBezTo>
                      <a:pt x="11" y="227"/>
                      <a:pt x="12" y="231"/>
                      <a:pt x="11" y="229"/>
                    </a:cubicBezTo>
                    <a:cubicBezTo>
                      <a:pt x="11" y="230"/>
                      <a:pt x="10" y="231"/>
                      <a:pt x="10" y="232"/>
                    </a:cubicBezTo>
                    <a:cubicBezTo>
                      <a:pt x="10" y="231"/>
                      <a:pt x="11" y="231"/>
                      <a:pt x="11" y="232"/>
                    </a:cubicBezTo>
                    <a:cubicBezTo>
                      <a:pt x="11" y="232"/>
                      <a:pt x="11" y="233"/>
                      <a:pt x="10" y="232"/>
                    </a:cubicBezTo>
                    <a:cubicBezTo>
                      <a:pt x="10" y="232"/>
                      <a:pt x="10" y="232"/>
                      <a:pt x="10" y="232"/>
                    </a:cubicBezTo>
                    <a:cubicBezTo>
                      <a:pt x="10" y="232"/>
                      <a:pt x="10" y="230"/>
                      <a:pt x="10" y="230"/>
                    </a:cubicBezTo>
                    <a:cubicBezTo>
                      <a:pt x="10" y="232"/>
                      <a:pt x="9" y="232"/>
                      <a:pt x="9" y="231"/>
                    </a:cubicBezTo>
                    <a:cubicBezTo>
                      <a:pt x="9" y="233"/>
                      <a:pt x="10" y="232"/>
                      <a:pt x="10" y="234"/>
                    </a:cubicBezTo>
                    <a:cubicBezTo>
                      <a:pt x="10" y="234"/>
                      <a:pt x="10" y="235"/>
                      <a:pt x="9" y="234"/>
                    </a:cubicBezTo>
                    <a:cubicBezTo>
                      <a:pt x="9" y="236"/>
                      <a:pt x="10" y="236"/>
                      <a:pt x="10" y="238"/>
                    </a:cubicBezTo>
                    <a:cubicBezTo>
                      <a:pt x="10" y="238"/>
                      <a:pt x="9" y="240"/>
                      <a:pt x="10" y="240"/>
                    </a:cubicBezTo>
                    <a:cubicBezTo>
                      <a:pt x="11" y="240"/>
                      <a:pt x="10" y="236"/>
                      <a:pt x="11" y="235"/>
                    </a:cubicBezTo>
                    <a:cubicBezTo>
                      <a:pt x="11" y="237"/>
                      <a:pt x="12" y="234"/>
                      <a:pt x="13" y="236"/>
                    </a:cubicBezTo>
                    <a:cubicBezTo>
                      <a:pt x="13" y="239"/>
                      <a:pt x="11" y="237"/>
                      <a:pt x="12" y="239"/>
                    </a:cubicBezTo>
                    <a:cubicBezTo>
                      <a:pt x="12" y="238"/>
                      <a:pt x="13" y="239"/>
                      <a:pt x="12" y="239"/>
                    </a:cubicBezTo>
                    <a:cubicBezTo>
                      <a:pt x="13" y="239"/>
                      <a:pt x="15" y="236"/>
                      <a:pt x="15" y="239"/>
                    </a:cubicBezTo>
                    <a:cubicBezTo>
                      <a:pt x="15" y="239"/>
                      <a:pt x="13" y="239"/>
                      <a:pt x="14" y="241"/>
                    </a:cubicBezTo>
                    <a:cubicBezTo>
                      <a:pt x="14" y="240"/>
                      <a:pt x="14" y="241"/>
                      <a:pt x="14" y="242"/>
                    </a:cubicBezTo>
                    <a:cubicBezTo>
                      <a:pt x="14" y="242"/>
                      <a:pt x="15" y="242"/>
                      <a:pt x="15" y="242"/>
                    </a:cubicBezTo>
                    <a:cubicBezTo>
                      <a:pt x="15" y="243"/>
                      <a:pt x="14" y="244"/>
                      <a:pt x="14" y="244"/>
                    </a:cubicBezTo>
                    <a:cubicBezTo>
                      <a:pt x="15" y="245"/>
                      <a:pt x="13" y="246"/>
                      <a:pt x="13" y="246"/>
                    </a:cubicBezTo>
                    <a:cubicBezTo>
                      <a:pt x="14" y="245"/>
                      <a:pt x="14" y="246"/>
                      <a:pt x="15" y="244"/>
                    </a:cubicBezTo>
                    <a:cubicBezTo>
                      <a:pt x="15" y="245"/>
                      <a:pt x="15" y="244"/>
                      <a:pt x="15" y="244"/>
                    </a:cubicBezTo>
                    <a:cubicBezTo>
                      <a:pt x="15" y="246"/>
                      <a:pt x="15" y="247"/>
                      <a:pt x="15" y="249"/>
                    </a:cubicBezTo>
                    <a:cubicBezTo>
                      <a:pt x="17" y="249"/>
                      <a:pt x="14" y="253"/>
                      <a:pt x="15" y="254"/>
                    </a:cubicBezTo>
                    <a:cubicBezTo>
                      <a:pt x="15" y="253"/>
                      <a:pt x="15" y="253"/>
                      <a:pt x="15" y="253"/>
                    </a:cubicBezTo>
                    <a:cubicBezTo>
                      <a:pt x="15" y="254"/>
                      <a:pt x="16" y="252"/>
                      <a:pt x="16" y="254"/>
                    </a:cubicBezTo>
                    <a:cubicBezTo>
                      <a:pt x="16" y="254"/>
                      <a:pt x="16" y="255"/>
                      <a:pt x="15" y="255"/>
                    </a:cubicBezTo>
                    <a:cubicBezTo>
                      <a:pt x="15" y="255"/>
                      <a:pt x="14" y="256"/>
                      <a:pt x="14" y="256"/>
                    </a:cubicBezTo>
                    <a:cubicBezTo>
                      <a:pt x="14" y="256"/>
                      <a:pt x="14" y="257"/>
                      <a:pt x="14" y="257"/>
                    </a:cubicBezTo>
                    <a:cubicBezTo>
                      <a:pt x="15" y="258"/>
                      <a:pt x="15" y="255"/>
                      <a:pt x="15" y="257"/>
                    </a:cubicBezTo>
                    <a:cubicBezTo>
                      <a:pt x="15" y="258"/>
                      <a:pt x="14" y="258"/>
                      <a:pt x="15" y="259"/>
                    </a:cubicBezTo>
                    <a:cubicBezTo>
                      <a:pt x="15" y="257"/>
                      <a:pt x="14" y="261"/>
                      <a:pt x="15" y="260"/>
                    </a:cubicBezTo>
                    <a:cubicBezTo>
                      <a:pt x="15" y="259"/>
                      <a:pt x="15" y="259"/>
                      <a:pt x="15" y="258"/>
                    </a:cubicBezTo>
                    <a:cubicBezTo>
                      <a:pt x="15" y="259"/>
                      <a:pt x="16" y="258"/>
                      <a:pt x="16" y="259"/>
                    </a:cubicBezTo>
                    <a:cubicBezTo>
                      <a:pt x="15" y="260"/>
                      <a:pt x="16" y="260"/>
                      <a:pt x="16" y="262"/>
                    </a:cubicBezTo>
                    <a:cubicBezTo>
                      <a:pt x="15" y="264"/>
                      <a:pt x="13" y="264"/>
                      <a:pt x="14" y="266"/>
                    </a:cubicBezTo>
                    <a:cubicBezTo>
                      <a:pt x="14" y="265"/>
                      <a:pt x="14" y="265"/>
                      <a:pt x="15" y="265"/>
                    </a:cubicBezTo>
                    <a:cubicBezTo>
                      <a:pt x="15" y="267"/>
                      <a:pt x="15" y="267"/>
                      <a:pt x="15" y="267"/>
                    </a:cubicBezTo>
                    <a:cubicBezTo>
                      <a:pt x="16" y="268"/>
                      <a:pt x="15" y="266"/>
                      <a:pt x="16" y="266"/>
                    </a:cubicBezTo>
                    <a:cubicBezTo>
                      <a:pt x="16" y="267"/>
                      <a:pt x="16" y="266"/>
                      <a:pt x="16" y="267"/>
                    </a:cubicBezTo>
                    <a:cubicBezTo>
                      <a:pt x="16" y="267"/>
                      <a:pt x="15" y="267"/>
                      <a:pt x="15" y="268"/>
                    </a:cubicBezTo>
                    <a:cubicBezTo>
                      <a:pt x="16" y="270"/>
                      <a:pt x="16" y="267"/>
                      <a:pt x="17" y="268"/>
                    </a:cubicBezTo>
                    <a:cubicBezTo>
                      <a:pt x="16" y="268"/>
                      <a:pt x="17" y="270"/>
                      <a:pt x="16" y="270"/>
                    </a:cubicBezTo>
                    <a:cubicBezTo>
                      <a:pt x="16" y="270"/>
                      <a:pt x="16" y="270"/>
                      <a:pt x="16" y="270"/>
                    </a:cubicBezTo>
                    <a:cubicBezTo>
                      <a:pt x="16" y="269"/>
                      <a:pt x="16" y="270"/>
                      <a:pt x="16" y="269"/>
                    </a:cubicBezTo>
                    <a:cubicBezTo>
                      <a:pt x="15" y="269"/>
                      <a:pt x="15" y="270"/>
                      <a:pt x="15" y="271"/>
                    </a:cubicBezTo>
                    <a:cubicBezTo>
                      <a:pt x="15" y="272"/>
                      <a:pt x="16" y="272"/>
                      <a:pt x="16" y="273"/>
                    </a:cubicBezTo>
                    <a:cubicBezTo>
                      <a:pt x="16" y="273"/>
                      <a:pt x="15" y="273"/>
                      <a:pt x="15" y="275"/>
                    </a:cubicBezTo>
                    <a:cubicBezTo>
                      <a:pt x="16" y="275"/>
                      <a:pt x="16" y="276"/>
                      <a:pt x="17" y="277"/>
                    </a:cubicBezTo>
                    <a:cubicBezTo>
                      <a:pt x="17" y="280"/>
                      <a:pt x="17" y="280"/>
                      <a:pt x="17" y="283"/>
                    </a:cubicBezTo>
                    <a:cubicBezTo>
                      <a:pt x="16" y="283"/>
                      <a:pt x="17" y="284"/>
                      <a:pt x="17" y="285"/>
                    </a:cubicBezTo>
                    <a:cubicBezTo>
                      <a:pt x="16" y="284"/>
                      <a:pt x="16" y="285"/>
                      <a:pt x="16" y="285"/>
                    </a:cubicBezTo>
                    <a:cubicBezTo>
                      <a:pt x="16" y="287"/>
                      <a:pt x="16" y="288"/>
                      <a:pt x="16" y="289"/>
                    </a:cubicBezTo>
                    <a:cubicBezTo>
                      <a:pt x="17" y="289"/>
                      <a:pt x="16" y="287"/>
                      <a:pt x="17" y="287"/>
                    </a:cubicBezTo>
                    <a:cubicBezTo>
                      <a:pt x="17" y="289"/>
                      <a:pt x="17" y="289"/>
                      <a:pt x="17" y="289"/>
                    </a:cubicBezTo>
                    <a:cubicBezTo>
                      <a:pt x="17" y="289"/>
                      <a:pt x="17" y="289"/>
                      <a:pt x="18" y="290"/>
                    </a:cubicBezTo>
                    <a:cubicBezTo>
                      <a:pt x="18" y="289"/>
                      <a:pt x="17" y="288"/>
                      <a:pt x="18" y="288"/>
                    </a:cubicBezTo>
                    <a:cubicBezTo>
                      <a:pt x="18" y="288"/>
                      <a:pt x="18" y="288"/>
                      <a:pt x="18" y="288"/>
                    </a:cubicBezTo>
                    <a:cubicBezTo>
                      <a:pt x="18" y="291"/>
                      <a:pt x="19" y="294"/>
                      <a:pt x="18" y="295"/>
                    </a:cubicBezTo>
                    <a:cubicBezTo>
                      <a:pt x="18" y="296"/>
                      <a:pt x="18" y="297"/>
                      <a:pt x="18" y="298"/>
                    </a:cubicBezTo>
                    <a:cubicBezTo>
                      <a:pt x="18" y="298"/>
                      <a:pt x="18" y="298"/>
                      <a:pt x="18" y="298"/>
                    </a:cubicBezTo>
                    <a:cubicBezTo>
                      <a:pt x="18" y="301"/>
                      <a:pt x="17" y="301"/>
                      <a:pt x="17" y="304"/>
                    </a:cubicBezTo>
                    <a:cubicBezTo>
                      <a:pt x="18" y="305"/>
                      <a:pt x="18" y="306"/>
                      <a:pt x="18" y="309"/>
                    </a:cubicBezTo>
                    <a:cubicBezTo>
                      <a:pt x="17" y="309"/>
                      <a:pt x="17" y="309"/>
                      <a:pt x="17" y="309"/>
                    </a:cubicBezTo>
                    <a:cubicBezTo>
                      <a:pt x="17" y="310"/>
                      <a:pt x="18" y="310"/>
                      <a:pt x="18" y="310"/>
                    </a:cubicBezTo>
                    <a:cubicBezTo>
                      <a:pt x="17" y="311"/>
                      <a:pt x="17" y="312"/>
                      <a:pt x="17" y="313"/>
                    </a:cubicBezTo>
                    <a:cubicBezTo>
                      <a:pt x="17" y="313"/>
                      <a:pt x="17" y="312"/>
                      <a:pt x="18" y="312"/>
                    </a:cubicBezTo>
                    <a:cubicBezTo>
                      <a:pt x="18" y="314"/>
                      <a:pt x="18" y="312"/>
                      <a:pt x="18" y="311"/>
                    </a:cubicBezTo>
                    <a:cubicBezTo>
                      <a:pt x="19" y="314"/>
                      <a:pt x="18" y="315"/>
                      <a:pt x="19" y="316"/>
                    </a:cubicBezTo>
                    <a:cubicBezTo>
                      <a:pt x="18" y="316"/>
                      <a:pt x="18" y="317"/>
                      <a:pt x="18" y="318"/>
                    </a:cubicBezTo>
                    <a:cubicBezTo>
                      <a:pt x="17" y="317"/>
                      <a:pt x="18" y="315"/>
                      <a:pt x="17" y="316"/>
                    </a:cubicBezTo>
                    <a:cubicBezTo>
                      <a:pt x="17" y="319"/>
                      <a:pt x="17" y="325"/>
                      <a:pt x="18" y="329"/>
                    </a:cubicBezTo>
                    <a:cubicBezTo>
                      <a:pt x="18" y="329"/>
                      <a:pt x="17" y="329"/>
                      <a:pt x="17" y="329"/>
                    </a:cubicBezTo>
                    <a:cubicBezTo>
                      <a:pt x="17" y="331"/>
                      <a:pt x="17" y="334"/>
                      <a:pt x="18" y="334"/>
                    </a:cubicBezTo>
                    <a:cubicBezTo>
                      <a:pt x="18" y="331"/>
                      <a:pt x="18" y="333"/>
                      <a:pt x="18" y="332"/>
                    </a:cubicBezTo>
                    <a:cubicBezTo>
                      <a:pt x="18" y="332"/>
                      <a:pt x="18" y="331"/>
                      <a:pt x="18" y="331"/>
                    </a:cubicBezTo>
                    <a:cubicBezTo>
                      <a:pt x="19" y="331"/>
                      <a:pt x="19" y="330"/>
                      <a:pt x="20" y="331"/>
                    </a:cubicBezTo>
                    <a:cubicBezTo>
                      <a:pt x="20" y="330"/>
                      <a:pt x="20" y="328"/>
                      <a:pt x="20" y="329"/>
                    </a:cubicBezTo>
                    <a:cubicBezTo>
                      <a:pt x="21" y="333"/>
                      <a:pt x="18" y="332"/>
                      <a:pt x="19" y="335"/>
                    </a:cubicBezTo>
                    <a:cubicBezTo>
                      <a:pt x="20" y="334"/>
                      <a:pt x="19" y="333"/>
                      <a:pt x="20" y="332"/>
                    </a:cubicBezTo>
                    <a:cubicBezTo>
                      <a:pt x="20" y="338"/>
                      <a:pt x="20" y="338"/>
                      <a:pt x="20" y="338"/>
                    </a:cubicBezTo>
                    <a:cubicBezTo>
                      <a:pt x="20" y="338"/>
                      <a:pt x="19" y="339"/>
                      <a:pt x="19" y="339"/>
                    </a:cubicBezTo>
                    <a:cubicBezTo>
                      <a:pt x="20" y="339"/>
                      <a:pt x="20" y="339"/>
                      <a:pt x="20" y="340"/>
                    </a:cubicBezTo>
                    <a:cubicBezTo>
                      <a:pt x="20" y="341"/>
                      <a:pt x="20" y="341"/>
                      <a:pt x="19" y="341"/>
                    </a:cubicBezTo>
                    <a:cubicBezTo>
                      <a:pt x="19" y="342"/>
                      <a:pt x="19" y="342"/>
                      <a:pt x="20" y="343"/>
                    </a:cubicBezTo>
                    <a:cubicBezTo>
                      <a:pt x="20" y="342"/>
                      <a:pt x="20" y="342"/>
                      <a:pt x="20" y="342"/>
                    </a:cubicBezTo>
                    <a:cubicBezTo>
                      <a:pt x="20" y="349"/>
                      <a:pt x="21" y="354"/>
                      <a:pt x="21" y="362"/>
                    </a:cubicBezTo>
                    <a:cubicBezTo>
                      <a:pt x="21" y="362"/>
                      <a:pt x="22" y="360"/>
                      <a:pt x="22" y="361"/>
                    </a:cubicBezTo>
                    <a:cubicBezTo>
                      <a:pt x="22" y="362"/>
                      <a:pt x="21" y="362"/>
                      <a:pt x="21" y="362"/>
                    </a:cubicBezTo>
                    <a:cubicBezTo>
                      <a:pt x="21" y="371"/>
                      <a:pt x="22" y="375"/>
                      <a:pt x="22" y="384"/>
                    </a:cubicBezTo>
                    <a:cubicBezTo>
                      <a:pt x="22" y="384"/>
                      <a:pt x="22" y="384"/>
                      <a:pt x="21" y="385"/>
                    </a:cubicBezTo>
                    <a:cubicBezTo>
                      <a:pt x="23" y="386"/>
                      <a:pt x="22" y="387"/>
                      <a:pt x="22" y="389"/>
                    </a:cubicBezTo>
                    <a:cubicBezTo>
                      <a:pt x="23" y="390"/>
                      <a:pt x="23" y="389"/>
                      <a:pt x="24" y="388"/>
                    </a:cubicBezTo>
                    <a:cubicBezTo>
                      <a:pt x="24" y="389"/>
                      <a:pt x="24" y="389"/>
                      <a:pt x="24" y="390"/>
                    </a:cubicBezTo>
                    <a:cubicBezTo>
                      <a:pt x="23" y="390"/>
                      <a:pt x="22" y="390"/>
                      <a:pt x="22" y="391"/>
                    </a:cubicBezTo>
                    <a:cubicBezTo>
                      <a:pt x="23" y="392"/>
                      <a:pt x="22" y="394"/>
                      <a:pt x="23" y="395"/>
                    </a:cubicBezTo>
                    <a:cubicBezTo>
                      <a:pt x="23" y="396"/>
                      <a:pt x="24" y="395"/>
                      <a:pt x="23" y="396"/>
                    </a:cubicBezTo>
                    <a:cubicBezTo>
                      <a:pt x="24" y="397"/>
                      <a:pt x="25" y="396"/>
                      <a:pt x="25" y="397"/>
                    </a:cubicBezTo>
                    <a:cubicBezTo>
                      <a:pt x="25" y="395"/>
                      <a:pt x="26" y="396"/>
                      <a:pt x="26" y="395"/>
                    </a:cubicBezTo>
                    <a:cubicBezTo>
                      <a:pt x="26" y="395"/>
                      <a:pt x="25" y="394"/>
                      <a:pt x="25" y="394"/>
                    </a:cubicBezTo>
                    <a:cubicBezTo>
                      <a:pt x="26" y="394"/>
                      <a:pt x="26" y="393"/>
                      <a:pt x="26" y="393"/>
                    </a:cubicBezTo>
                    <a:cubicBezTo>
                      <a:pt x="27" y="394"/>
                      <a:pt x="27" y="394"/>
                      <a:pt x="28" y="393"/>
                    </a:cubicBezTo>
                    <a:cubicBezTo>
                      <a:pt x="27" y="394"/>
                      <a:pt x="28" y="394"/>
                      <a:pt x="28" y="394"/>
                    </a:cubicBezTo>
                    <a:cubicBezTo>
                      <a:pt x="28" y="394"/>
                      <a:pt x="28" y="393"/>
                      <a:pt x="28" y="393"/>
                    </a:cubicBezTo>
                    <a:cubicBezTo>
                      <a:pt x="29" y="393"/>
                      <a:pt x="29" y="395"/>
                      <a:pt x="29" y="395"/>
                    </a:cubicBezTo>
                    <a:cubicBezTo>
                      <a:pt x="29" y="395"/>
                      <a:pt x="29" y="395"/>
                      <a:pt x="29" y="396"/>
                    </a:cubicBezTo>
                    <a:cubicBezTo>
                      <a:pt x="29" y="396"/>
                      <a:pt x="30" y="396"/>
                      <a:pt x="29" y="398"/>
                    </a:cubicBezTo>
                    <a:cubicBezTo>
                      <a:pt x="29" y="398"/>
                      <a:pt x="29" y="397"/>
                      <a:pt x="29" y="397"/>
                    </a:cubicBezTo>
                    <a:cubicBezTo>
                      <a:pt x="29" y="399"/>
                      <a:pt x="30" y="399"/>
                      <a:pt x="30" y="400"/>
                    </a:cubicBezTo>
                    <a:cubicBezTo>
                      <a:pt x="31" y="401"/>
                      <a:pt x="30" y="400"/>
                      <a:pt x="30" y="401"/>
                    </a:cubicBezTo>
                    <a:cubicBezTo>
                      <a:pt x="30" y="402"/>
                      <a:pt x="30" y="402"/>
                      <a:pt x="31" y="403"/>
                    </a:cubicBezTo>
                    <a:cubicBezTo>
                      <a:pt x="30" y="404"/>
                      <a:pt x="30" y="404"/>
                      <a:pt x="30" y="405"/>
                    </a:cubicBezTo>
                    <a:cubicBezTo>
                      <a:pt x="30" y="404"/>
                      <a:pt x="31" y="403"/>
                      <a:pt x="32" y="405"/>
                    </a:cubicBezTo>
                    <a:cubicBezTo>
                      <a:pt x="31" y="402"/>
                      <a:pt x="30" y="400"/>
                      <a:pt x="32" y="401"/>
                    </a:cubicBezTo>
                    <a:cubicBezTo>
                      <a:pt x="33" y="401"/>
                      <a:pt x="32" y="400"/>
                      <a:pt x="33" y="399"/>
                    </a:cubicBezTo>
                    <a:cubicBezTo>
                      <a:pt x="33" y="401"/>
                      <a:pt x="33" y="402"/>
                      <a:pt x="33" y="404"/>
                    </a:cubicBezTo>
                    <a:cubicBezTo>
                      <a:pt x="34" y="405"/>
                      <a:pt x="33" y="407"/>
                      <a:pt x="34" y="407"/>
                    </a:cubicBezTo>
                    <a:cubicBezTo>
                      <a:pt x="34" y="406"/>
                      <a:pt x="33" y="403"/>
                      <a:pt x="34" y="404"/>
                    </a:cubicBezTo>
                    <a:cubicBezTo>
                      <a:pt x="34" y="403"/>
                      <a:pt x="34" y="402"/>
                      <a:pt x="34" y="400"/>
                    </a:cubicBezTo>
                    <a:cubicBezTo>
                      <a:pt x="34" y="400"/>
                      <a:pt x="35" y="399"/>
                      <a:pt x="35" y="399"/>
                    </a:cubicBezTo>
                    <a:cubicBezTo>
                      <a:pt x="34" y="399"/>
                      <a:pt x="34" y="400"/>
                      <a:pt x="34" y="400"/>
                    </a:cubicBezTo>
                    <a:cubicBezTo>
                      <a:pt x="34" y="399"/>
                      <a:pt x="34" y="399"/>
                      <a:pt x="34" y="399"/>
                    </a:cubicBezTo>
                    <a:cubicBezTo>
                      <a:pt x="34" y="399"/>
                      <a:pt x="34" y="399"/>
                      <a:pt x="35" y="399"/>
                    </a:cubicBezTo>
                    <a:cubicBezTo>
                      <a:pt x="35" y="396"/>
                      <a:pt x="35" y="392"/>
                      <a:pt x="35" y="390"/>
                    </a:cubicBezTo>
                    <a:cubicBezTo>
                      <a:pt x="35" y="391"/>
                      <a:pt x="35" y="391"/>
                      <a:pt x="35" y="391"/>
                    </a:cubicBezTo>
                    <a:cubicBezTo>
                      <a:pt x="34" y="390"/>
                      <a:pt x="34" y="391"/>
                      <a:pt x="33" y="390"/>
                    </a:cubicBezTo>
                    <a:cubicBezTo>
                      <a:pt x="33" y="389"/>
                      <a:pt x="33" y="389"/>
                      <a:pt x="33" y="389"/>
                    </a:cubicBezTo>
                    <a:cubicBezTo>
                      <a:pt x="35" y="390"/>
                      <a:pt x="35" y="387"/>
                      <a:pt x="36" y="390"/>
                    </a:cubicBezTo>
                    <a:cubicBezTo>
                      <a:pt x="36" y="388"/>
                      <a:pt x="36" y="389"/>
                      <a:pt x="36" y="388"/>
                    </a:cubicBezTo>
                    <a:cubicBezTo>
                      <a:pt x="36" y="388"/>
                      <a:pt x="37" y="388"/>
                      <a:pt x="37" y="388"/>
                    </a:cubicBezTo>
                    <a:cubicBezTo>
                      <a:pt x="36" y="390"/>
                      <a:pt x="36" y="394"/>
                      <a:pt x="37" y="397"/>
                    </a:cubicBezTo>
                    <a:cubicBezTo>
                      <a:pt x="37" y="395"/>
                      <a:pt x="37" y="395"/>
                      <a:pt x="37" y="394"/>
                    </a:cubicBezTo>
                    <a:cubicBezTo>
                      <a:pt x="37" y="395"/>
                      <a:pt x="38" y="394"/>
                      <a:pt x="38" y="394"/>
                    </a:cubicBezTo>
                    <a:cubicBezTo>
                      <a:pt x="38" y="390"/>
                      <a:pt x="37" y="389"/>
                      <a:pt x="38" y="386"/>
                    </a:cubicBezTo>
                    <a:cubicBezTo>
                      <a:pt x="38" y="386"/>
                      <a:pt x="38" y="386"/>
                      <a:pt x="38" y="385"/>
                    </a:cubicBezTo>
                    <a:cubicBezTo>
                      <a:pt x="38" y="385"/>
                      <a:pt x="38" y="383"/>
                      <a:pt x="38" y="383"/>
                    </a:cubicBezTo>
                    <a:cubicBezTo>
                      <a:pt x="38" y="385"/>
                      <a:pt x="40" y="382"/>
                      <a:pt x="40" y="385"/>
                    </a:cubicBezTo>
                    <a:cubicBezTo>
                      <a:pt x="39" y="386"/>
                      <a:pt x="39" y="386"/>
                      <a:pt x="39" y="385"/>
                    </a:cubicBezTo>
                    <a:cubicBezTo>
                      <a:pt x="39" y="387"/>
                      <a:pt x="39" y="388"/>
                      <a:pt x="39" y="388"/>
                    </a:cubicBezTo>
                    <a:cubicBezTo>
                      <a:pt x="39" y="388"/>
                      <a:pt x="39" y="388"/>
                      <a:pt x="39" y="389"/>
                    </a:cubicBezTo>
                    <a:cubicBezTo>
                      <a:pt x="39" y="389"/>
                      <a:pt x="38" y="390"/>
                      <a:pt x="39" y="391"/>
                    </a:cubicBezTo>
                    <a:cubicBezTo>
                      <a:pt x="39" y="390"/>
                      <a:pt x="38" y="393"/>
                      <a:pt x="40" y="392"/>
                    </a:cubicBezTo>
                    <a:cubicBezTo>
                      <a:pt x="40" y="394"/>
                      <a:pt x="39" y="394"/>
                      <a:pt x="40" y="394"/>
                    </a:cubicBezTo>
                    <a:cubicBezTo>
                      <a:pt x="39" y="394"/>
                      <a:pt x="39" y="394"/>
                      <a:pt x="39" y="394"/>
                    </a:cubicBezTo>
                    <a:cubicBezTo>
                      <a:pt x="39" y="395"/>
                      <a:pt x="40" y="400"/>
                      <a:pt x="39" y="397"/>
                    </a:cubicBezTo>
                    <a:cubicBezTo>
                      <a:pt x="39" y="401"/>
                      <a:pt x="38" y="405"/>
                      <a:pt x="40" y="407"/>
                    </a:cubicBezTo>
                    <a:cubicBezTo>
                      <a:pt x="40" y="409"/>
                      <a:pt x="40" y="407"/>
                      <a:pt x="39" y="409"/>
                    </a:cubicBezTo>
                    <a:cubicBezTo>
                      <a:pt x="40" y="409"/>
                      <a:pt x="39" y="413"/>
                      <a:pt x="40" y="413"/>
                    </a:cubicBezTo>
                    <a:cubicBezTo>
                      <a:pt x="40" y="414"/>
                      <a:pt x="40" y="415"/>
                      <a:pt x="39" y="416"/>
                    </a:cubicBezTo>
                    <a:cubicBezTo>
                      <a:pt x="39" y="415"/>
                      <a:pt x="39" y="414"/>
                      <a:pt x="39" y="413"/>
                    </a:cubicBezTo>
                    <a:cubicBezTo>
                      <a:pt x="38" y="414"/>
                      <a:pt x="39" y="415"/>
                      <a:pt x="38" y="415"/>
                    </a:cubicBezTo>
                    <a:cubicBezTo>
                      <a:pt x="38" y="415"/>
                      <a:pt x="38" y="414"/>
                      <a:pt x="38" y="414"/>
                    </a:cubicBezTo>
                    <a:cubicBezTo>
                      <a:pt x="37" y="414"/>
                      <a:pt x="38" y="419"/>
                      <a:pt x="39" y="418"/>
                    </a:cubicBezTo>
                    <a:cubicBezTo>
                      <a:pt x="39" y="417"/>
                      <a:pt x="39" y="416"/>
                      <a:pt x="39" y="416"/>
                    </a:cubicBezTo>
                    <a:cubicBezTo>
                      <a:pt x="39" y="417"/>
                      <a:pt x="39" y="417"/>
                      <a:pt x="40" y="418"/>
                    </a:cubicBezTo>
                    <a:cubicBezTo>
                      <a:pt x="40" y="417"/>
                      <a:pt x="39" y="416"/>
                      <a:pt x="40" y="416"/>
                    </a:cubicBezTo>
                    <a:cubicBezTo>
                      <a:pt x="40" y="416"/>
                      <a:pt x="40" y="418"/>
                      <a:pt x="41" y="419"/>
                    </a:cubicBezTo>
                    <a:cubicBezTo>
                      <a:pt x="40" y="419"/>
                      <a:pt x="40" y="419"/>
                      <a:pt x="40" y="419"/>
                    </a:cubicBezTo>
                    <a:cubicBezTo>
                      <a:pt x="40" y="428"/>
                      <a:pt x="41" y="438"/>
                      <a:pt x="41" y="445"/>
                    </a:cubicBezTo>
                    <a:cubicBezTo>
                      <a:pt x="41" y="445"/>
                      <a:pt x="42" y="444"/>
                      <a:pt x="42" y="446"/>
                    </a:cubicBezTo>
                    <a:cubicBezTo>
                      <a:pt x="41" y="446"/>
                      <a:pt x="41" y="445"/>
                      <a:pt x="41" y="445"/>
                    </a:cubicBezTo>
                    <a:cubicBezTo>
                      <a:pt x="41" y="447"/>
                      <a:pt x="42" y="447"/>
                      <a:pt x="41" y="448"/>
                    </a:cubicBezTo>
                    <a:cubicBezTo>
                      <a:pt x="42" y="448"/>
                      <a:pt x="42" y="448"/>
                      <a:pt x="42" y="449"/>
                    </a:cubicBezTo>
                    <a:cubicBezTo>
                      <a:pt x="41" y="449"/>
                      <a:pt x="42" y="449"/>
                      <a:pt x="41" y="449"/>
                    </a:cubicBezTo>
                    <a:cubicBezTo>
                      <a:pt x="41" y="451"/>
                      <a:pt x="41" y="457"/>
                      <a:pt x="42" y="460"/>
                    </a:cubicBezTo>
                    <a:cubicBezTo>
                      <a:pt x="42" y="460"/>
                      <a:pt x="43" y="460"/>
                      <a:pt x="43" y="461"/>
                    </a:cubicBezTo>
                    <a:cubicBezTo>
                      <a:pt x="42" y="461"/>
                      <a:pt x="43" y="462"/>
                      <a:pt x="42" y="463"/>
                    </a:cubicBezTo>
                    <a:cubicBezTo>
                      <a:pt x="42" y="462"/>
                      <a:pt x="42" y="461"/>
                      <a:pt x="42" y="461"/>
                    </a:cubicBezTo>
                    <a:cubicBezTo>
                      <a:pt x="42" y="462"/>
                      <a:pt x="41" y="467"/>
                      <a:pt x="42" y="466"/>
                    </a:cubicBezTo>
                    <a:cubicBezTo>
                      <a:pt x="42" y="466"/>
                      <a:pt x="42" y="465"/>
                      <a:pt x="42" y="464"/>
                    </a:cubicBezTo>
                    <a:cubicBezTo>
                      <a:pt x="42" y="464"/>
                      <a:pt x="43" y="463"/>
                      <a:pt x="43" y="464"/>
                    </a:cubicBezTo>
                    <a:cubicBezTo>
                      <a:pt x="43" y="465"/>
                      <a:pt x="42" y="465"/>
                      <a:pt x="42" y="466"/>
                    </a:cubicBezTo>
                    <a:cubicBezTo>
                      <a:pt x="43" y="466"/>
                      <a:pt x="43" y="466"/>
                      <a:pt x="43" y="465"/>
                    </a:cubicBezTo>
                    <a:cubicBezTo>
                      <a:pt x="43" y="467"/>
                      <a:pt x="43" y="468"/>
                      <a:pt x="43" y="469"/>
                    </a:cubicBezTo>
                    <a:cubicBezTo>
                      <a:pt x="42" y="469"/>
                      <a:pt x="43" y="467"/>
                      <a:pt x="42" y="467"/>
                    </a:cubicBezTo>
                    <a:cubicBezTo>
                      <a:pt x="42" y="468"/>
                      <a:pt x="42" y="470"/>
                      <a:pt x="42" y="471"/>
                    </a:cubicBezTo>
                    <a:cubicBezTo>
                      <a:pt x="42" y="470"/>
                      <a:pt x="43" y="470"/>
                      <a:pt x="43" y="470"/>
                    </a:cubicBezTo>
                    <a:cubicBezTo>
                      <a:pt x="44" y="471"/>
                      <a:pt x="43" y="473"/>
                      <a:pt x="43" y="473"/>
                    </a:cubicBezTo>
                    <a:cubicBezTo>
                      <a:pt x="44" y="473"/>
                      <a:pt x="43" y="472"/>
                      <a:pt x="43" y="471"/>
                    </a:cubicBezTo>
                    <a:cubicBezTo>
                      <a:pt x="44" y="471"/>
                      <a:pt x="44" y="472"/>
                      <a:pt x="44" y="471"/>
                    </a:cubicBezTo>
                    <a:cubicBezTo>
                      <a:pt x="44" y="469"/>
                      <a:pt x="44" y="471"/>
                      <a:pt x="43" y="470"/>
                    </a:cubicBezTo>
                    <a:cubicBezTo>
                      <a:pt x="44" y="470"/>
                      <a:pt x="43" y="469"/>
                      <a:pt x="43" y="468"/>
                    </a:cubicBezTo>
                    <a:cubicBezTo>
                      <a:pt x="44" y="463"/>
                      <a:pt x="43" y="458"/>
                      <a:pt x="43" y="454"/>
                    </a:cubicBezTo>
                    <a:cubicBezTo>
                      <a:pt x="43" y="454"/>
                      <a:pt x="43" y="454"/>
                      <a:pt x="43" y="454"/>
                    </a:cubicBezTo>
                    <a:cubicBezTo>
                      <a:pt x="43" y="454"/>
                      <a:pt x="43" y="453"/>
                      <a:pt x="43" y="453"/>
                    </a:cubicBezTo>
                    <a:cubicBezTo>
                      <a:pt x="43" y="453"/>
                      <a:pt x="43" y="454"/>
                      <a:pt x="44" y="453"/>
                    </a:cubicBezTo>
                    <a:cubicBezTo>
                      <a:pt x="44" y="451"/>
                      <a:pt x="43" y="448"/>
                      <a:pt x="43" y="447"/>
                    </a:cubicBezTo>
                    <a:cubicBezTo>
                      <a:pt x="43" y="447"/>
                      <a:pt x="43" y="447"/>
                      <a:pt x="43" y="447"/>
                    </a:cubicBezTo>
                    <a:cubicBezTo>
                      <a:pt x="43" y="444"/>
                      <a:pt x="43" y="444"/>
                      <a:pt x="44" y="443"/>
                    </a:cubicBezTo>
                    <a:cubicBezTo>
                      <a:pt x="44" y="441"/>
                      <a:pt x="44" y="444"/>
                      <a:pt x="43" y="443"/>
                    </a:cubicBezTo>
                    <a:cubicBezTo>
                      <a:pt x="44" y="442"/>
                      <a:pt x="44" y="440"/>
                      <a:pt x="44" y="440"/>
                    </a:cubicBezTo>
                    <a:cubicBezTo>
                      <a:pt x="43" y="439"/>
                      <a:pt x="44" y="438"/>
                      <a:pt x="45" y="437"/>
                    </a:cubicBezTo>
                    <a:cubicBezTo>
                      <a:pt x="44" y="437"/>
                      <a:pt x="44" y="438"/>
                      <a:pt x="44" y="437"/>
                    </a:cubicBezTo>
                    <a:cubicBezTo>
                      <a:pt x="44" y="436"/>
                      <a:pt x="44" y="436"/>
                      <a:pt x="45" y="436"/>
                    </a:cubicBezTo>
                    <a:cubicBezTo>
                      <a:pt x="45" y="435"/>
                      <a:pt x="44" y="434"/>
                      <a:pt x="44" y="433"/>
                    </a:cubicBezTo>
                    <a:cubicBezTo>
                      <a:pt x="44" y="434"/>
                      <a:pt x="44" y="435"/>
                      <a:pt x="43" y="436"/>
                    </a:cubicBezTo>
                    <a:cubicBezTo>
                      <a:pt x="43" y="433"/>
                      <a:pt x="44" y="431"/>
                      <a:pt x="45" y="430"/>
                    </a:cubicBezTo>
                    <a:cubicBezTo>
                      <a:pt x="45" y="429"/>
                      <a:pt x="45" y="429"/>
                      <a:pt x="44" y="429"/>
                    </a:cubicBezTo>
                    <a:cubicBezTo>
                      <a:pt x="45" y="427"/>
                      <a:pt x="45" y="428"/>
                      <a:pt x="45" y="426"/>
                    </a:cubicBezTo>
                    <a:cubicBezTo>
                      <a:pt x="44" y="426"/>
                      <a:pt x="44" y="428"/>
                      <a:pt x="43" y="428"/>
                    </a:cubicBezTo>
                    <a:cubicBezTo>
                      <a:pt x="44" y="425"/>
                      <a:pt x="43" y="425"/>
                      <a:pt x="43" y="425"/>
                    </a:cubicBezTo>
                    <a:cubicBezTo>
                      <a:pt x="43" y="422"/>
                      <a:pt x="43" y="418"/>
                      <a:pt x="44" y="416"/>
                    </a:cubicBezTo>
                    <a:cubicBezTo>
                      <a:pt x="44" y="418"/>
                      <a:pt x="44" y="418"/>
                      <a:pt x="44" y="419"/>
                    </a:cubicBezTo>
                    <a:cubicBezTo>
                      <a:pt x="43" y="420"/>
                      <a:pt x="44" y="421"/>
                      <a:pt x="44" y="423"/>
                    </a:cubicBezTo>
                    <a:cubicBezTo>
                      <a:pt x="44" y="423"/>
                      <a:pt x="44" y="421"/>
                      <a:pt x="45" y="421"/>
                    </a:cubicBezTo>
                    <a:cubicBezTo>
                      <a:pt x="44" y="421"/>
                      <a:pt x="44" y="421"/>
                      <a:pt x="44" y="420"/>
                    </a:cubicBezTo>
                    <a:cubicBezTo>
                      <a:pt x="44" y="418"/>
                      <a:pt x="46" y="418"/>
                      <a:pt x="47" y="419"/>
                    </a:cubicBezTo>
                    <a:cubicBezTo>
                      <a:pt x="46" y="417"/>
                      <a:pt x="47" y="417"/>
                      <a:pt x="46" y="416"/>
                    </a:cubicBezTo>
                    <a:cubicBezTo>
                      <a:pt x="46" y="417"/>
                      <a:pt x="46" y="418"/>
                      <a:pt x="46" y="418"/>
                    </a:cubicBezTo>
                    <a:cubicBezTo>
                      <a:pt x="46" y="415"/>
                      <a:pt x="45" y="413"/>
                      <a:pt x="46" y="410"/>
                    </a:cubicBezTo>
                    <a:cubicBezTo>
                      <a:pt x="45" y="405"/>
                      <a:pt x="47" y="400"/>
                      <a:pt x="45" y="396"/>
                    </a:cubicBezTo>
                    <a:cubicBezTo>
                      <a:pt x="45" y="392"/>
                      <a:pt x="47" y="391"/>
                      <a:pt x="49" y="393"/>
                    </a:cubicBezTo>
                    <a:cubicBezTo>
                      <a:pt x="48" y="395"/>
                      <a:pt x="49" y="395"/>
                      <a:pt x="49" y="397"/>
                    </a:cubicBezTo>
                    <a:cubicBezTo>
                      <a:pt x="48" y="396"/>
                      <a:pt x="48" y="398"/>
                      <a:pt x="48" y="398"/>
                    </a:cubicBezTo>
                    <a:cubicBezTo>
                      <a:pt x="48" y="397"/>
                      <a:pt x="47" y="396"/>
                      <a:pt x="47" y="397"/>
                    </a:cubicBezTo>
                    <a:cubicBezTo>
                      <a:pt x="47" y="398"/>
                      <a:pt x="47" y="399"/>
                      <a:pt x="47" y="399"/>
                    </a:cubicBezTo>
                    <a:cubicBezTo>
                      <a:pt x="48" y="398"/>
                      <a:pt x="48" y="400"/>
                      <a:pt x="49" y="398"/>
                    </a:cubicBezTo>
                    <a:cubicBezTo>
                      <a:pt x="49" y="399"/>
                      <a:pt x="49" y="402"/>
                      <a:pt x="50" y="402"/>
                    </a:cubicBezTo>
                    <a:cubicBezTo>
                      <a:pt x="50" y="398"/>
                      <a:pt x="49" y="396"/>
                      <a:pt x="50" y="391"/>
                    </a:cubicBezTo>
                    <a:cubicBezTo>
                      <a:pt x="50" y="392"/>
                      <a:pt x="50" y="393"/>
                      <a:pt x="50" y="394"/>
                    </a:cubicBezTo>
                    <a:cubicBezTo>
                      <a:pt x="50" y="394"/>
                      <a:pt x="50" y="394"/>
                      <a:pt x="50" y="394"/>
                    </a:cubicBezTo>
                    <a:cubicBezTo>
                      <a:pt x="51" y="395"/>
                      <a:pt x="50" y="392"/>
                      <a:pt x="51" y="392"/>
                    </a:cubicBezTo>
                    <a:cubicBezTo>
                      <a:pt x="51" y="392"/>
                      <a:pt x="51" y="392"/>
                      <a:pt x="51" y="393"/>
                    </a:cubicBezTo>
                    <a:cubicBezTo>
                      <a:pt x="51" y="395"/>
                      <a:pt x="51" y="398"/>
                      <a:pt x="52" y="401"/>
                    </a:cubicBezTo>
                    <a:cubicBezTo>
                      <a:pt x="50" y="403"/>
                      <a:pt x="53" y="407"/>
                      <a:pt x="52" y="409"/>
                    </a:cubicBezTo>
                    <a:cubicBezTo>
                      <a:pt x="52" y="410"/>
                      <a:pt x="52" y="410"/>
                      <a:pt x="53" y="410"/>
                    </a:cubicBezTo>
                    <a:cubicBezTo>
                      <a:pt x="53" y="409"/>
                      <a:pt x="53" y="408"/>
                      <a:pt x="54" y="407"/>
                    </a:cubicBezTo>
                    <a:cubicBezTo>
                      <a:pt x="54" y="406"/>
                      <a:pt x="53" y="406"/>
                      <a:pt x="54" y="405"/>
                    </a:cubicBezTo>
                    <a:cubicBezTo>
                      <a:pt x="54" y="405"/>
                      <a:pt x="54" y="405"/>
                      <a:pt x="54" y="404"/>
                    </a:cubicBezTo>
                    <a:cubicBezTo>
                      <a:pt x="54" y="402"/>
                      <a:pt x="54" y="399"/>
                      <a:pt x="54" y="397"/>
                    </a:cubicBezTo>
                    <a:cubicBezTo>
                      <a:pt x="54" y="397"/>
                      <a:pt x="54" y="396"/>
                      <a:pt x="53" y="396"/>
                    </a:cubicBezTo>
                    <a:cubicBezTo>
                      <a:pt x="54" y="396"/>
                      <a:pt x="54" y="395"/>
                      <a:pt x="54" y="396"/>
                    </a:cubicBezTo>
                    <a:cubicBezTo>
                      <a:pt x="54" y="393"/>
                      <a:pt x="53" y="394"/>
                      <a:pt x="53" y="394"/>
                    </a:cubicBezTo>
                    <a:cubicBezTo>
                      <a:pt x="53" y="393"/>
                      <a:pt x="54" y="393"/>
                      <a:pt x="54" y="392"/>
                    </a:cubicBezTo>
                    <a:cubicBezTo>
                      <a:pt x="53" y="392"/>
                      <a:pt x="52" y="391"/>
                      <a:pt x="52" y="389"/>
                    </a:cubicBezTo>
                    <a:cubicBezTo>
                      <a:pt x="52" y="389"/>
                      <a:pt x="52" y="388"/>
                      <a:pt x="53" y="388"/>
                    </a:cubicBezTo>
                    <a:cubicBezTo>
                      <a:pt x="52" y="390"/>
                      <a:pt x="53" y="390"/>
                      <a:pt x="54" y="390"/>
                    </a:cubicBezTo>
                    <a:cubicBezTo>
                      <a:pt x="54" y="389"/>
                      <a:pt x="54" y="389"/>
                      <a:pt x="54" y="388"/>
                    </a:cubicBezTo>
                    <a:cubicBezTo>
                      <a:pt x="54" y="388"/>
                      <a:pt x="53" y="389"/>
                      <a:pt x="53" y="388"/>
                    </a:cubicBezTo>
                    <a:cubicBezTo>
                      <a:pt x="53" y="387"/>
                      <a:pt x="55" y="387"/>
                      <a:pt x="54" y="385"/>
                    </a:cubicBezTo>
                    <a:cubicBezTo>
                      <a:pt x="54" y="386"/>
                      <a:pt x="53" y="386"/>
                      <a:pt x="53" y="386"/>
                    </a:cubicBezTo>
                    <a:cubicBezTo>
                      <a:pt x="54" y="385"/>
                      <a:pt x="54" y="384"/>
                      <a:pt x="54" y="382"/>
                    </a:cubicBezTo>
                    <a:cubicBezTo>
                      <a:pt x="53" y="382"/>
                      <a:pt x="53" y="379"/>
                      <a:pt x="54" y="378"/>
                    </a:cubicBezTo>
                    <a:cubicBezTo>
                      <a:pt x="53" y="378"/>
                      <a:pt x="52" y="376"/>
                      <a:pt x="52" y="377"/>
                    </a:cubicBezTo>
                    <a:cubicBezTo>
                      <a:pt x="52" y="375"/>
                      <a:pt x="52" y="373"/>
                      <a:pt x="51" y="374"/>
                    </a:cubicBezTo>
                    <a:cubicBezTo>
                      <a:pt x="51" y="375"/>
                      <a:pt x="51" y="379"/>
                      <a:pt x="52" y="378"/>
                    </a:cubicBezTo>
                    <a:cubicBezTo>
                      <a:pt x="52" y="379"/>
                      <a:pt x="52" y="380"/>
                      <a:pt x="52" y="381"/>
                    </a:cubicBezTo>
                    <a:cubicBezTo>
                      <a:pt x="52" y="380"/>
                      <a:pt x="51" y="379"/>
                      <a:pt x="51" y="380"/>
                    </a:cubicBezTo>
                    <a:cubicBezTo>
                      <a:pt x="51" y="381"/>
                      <a:pt x="52" y="381"/>
                      <a:pt x="52" y="382"/>
                    </a:cubicBezTo>
                    <a:cubicBezTo>
                      <a:pt x="52" y="383"/>
                      <a:pt x="51" y="382"/>
                      <a:pt x="51" y="383"/>
                    </a:cubicBezTo>
                    <a:cubicBezTo>
                      <a:pt x="52" y="386"/>
                      <a:pt x="51" y="389"/>
                      <a:pt x="51" y="391"/>
                    </a:cubicBezTo>
                    <a:cubicBezTo>
                      <a:pt x="51" y="390"/>
                      <a:pt x="50" y="389"/>
                      <a:pt x="49" y="388"/>
                    </a:cubicBezTo>
                    <a:cubicBezTo>
                      <a:pt x="50" y="388"/>
                      <a:pt x="50" y="387"/>
                      <a:pt x="50" y="387"/>
                    </a:cubicBezTo>
                    <a:cubicBezTo>
                      <a:pt x="49" y="388"/>
                      <a:pt x="50" y="386"/>
                      <a:pt x="50" y="385"/>
                    </a:cubicBezTo>
                    <a:cubicBezTo>
                      <a:pt x="49" y="385"/>
                      <a:pt x="49" y="387"/>
                      <a:pt x="49" y="386"/>
                    </a:cubicBezTo>
                    <a:cubicBezTo>
                      <a:pt x="49" y="384"/>
                      <a:pt x="50" y="384"/>
                      <a:pt x="50" y="384"/>
                    </a:cubicBezTo>
                    <a:cubicBezTo>
                      <a:pt x="50" y="384"/>
                      <a:pt x="49" y="383"/>
                      <a:pt x="50" y="382"/>
                    </a:cubicBezTo>
                    <a:cubicBezTo>
                      <a:pt x="50" y="381"/>
                      <a:pt x="49" y="381"/>
                      <a:pt x="49" y="379"/>
                    </a:cubicBezTo>
                    <a:cubicBezTo>
                      <a:pt x="49" y="379"/>
                      <a:pt x="49" y="379"/>
                      <a:pt x="48" y="379"/>
                    </a:cubicBezTo>
                    <a:cubicBezTo>
                      <a:pt x="48" y="377"/>
                      <a:pt x="47" y="379"/>
                      <a:pt x="47" y="377"/>
                    </a:cubicBezTo>
                    <a:cubicBezTo>
                      <a:pt x="48" y="377"/>
                      <a:pt x="49" y="379"/>
                      <a:pt x="50" y="378"/>
                    </a:cubicBezTo>
                    <a:cubicBezTo>
                      <a:pt x="50" y="377"/>
                      <a:pt x="49" y="377"/>
                      <a:pt x="49" y="376"/>
                    </a:cubicBezTo>
                    <a:cubicBezTo>
                      <a:pt x="50" y="376"/>
                      <a:pt x="49" y="373"/>
                      <a:pt x="49" y="372"/>
                    </a:cubicBezTo>
                    <a:cubicBezTo>
                      <a:pt x="49" y="373"/>
                      <a:pt x="49" y="372"/>
                      <a:pt x="48" y="373"/>
                    </a:cubicBezTo>
                    <a:cubicBezTo>
                      <a:pt x="48" y="369"/>
                      <a:pt x="47" y="370"/>
                      <a:pt x="47" y="367"/>
                    </a:cubicBezTo>
                    <a:cubicBezTo>
                      <a:pt x="48" y="367"/>
                      <a:pt x="48" y="367"/>
                      <a:pt x="48" y="367"/>
                    </a:cubicBezTo>
                    <a:cubicBezTo>
                      <a:pt x="47" y="364"/>
                      <a:pt x="47" y="359"/>
                      <a:pt x="46" y="359"/>
                    </a:cubicBezTo>
                    <a:cubicBezTo>
                      <a:pt x="47" y="359"/>
                      <a:pt x="47" y="358"/>
                      <a:pt x="47" y="358"/>
                    </a:cubicBezTo>
                    <a:cubicBezTo>
                      <a:pt x="47" y="358"/>
                      <a:pt x="47" y="358"/>
                      <a:pt x="47" y="358"/>
                    </a:cubicBezTo>
                    <a:cubicBezTo>
                      <a:pt x="47" y="355"/>
                      <a:pt x="46" y="354"/>
                      <a:pt x="47" y="352"/>
                    </a:cubicBezTo>
                    <a:cubicBezTo>
                      <a:pt x="47" y="352"/>
                      <a:pt x="47" y="352"/>
                      <a:pt x="47" y="352"/>
                    </a:cubicBezTo>
                    <a:cubicBezTo>
                      <a:pt x="47" y="351"/>
                      <a:pt x="47" y="349"/>
                      <a:pt x="47" y="348"/>
                    </a:cubicBezTo>
                    <a:cubicBezTo>
                      <a:pt x="46" y="347"/>
                      <a:pt x="47" y="345"/>
                      <a:pt x="47" y="343"/>
                    </a:cubicBezTo>
                    <a:cubicBezTo>
                      <a:pt x="46" y="342"/>
                      <a:pt x="46" y="344"/>
                      <a:pt x="46" y="343"/>
                    </a:cubicBezTo>
                    <a:cubicBezTo>
                      <a:pt x="46" y="341"/>
                      <a:pt x="46" y="340"/>
                      <a:pt x="46" y="339"/>
                    </a:cubicBezTo>
                    <a:cubicBezTo>
                      <a:pt x="46" y="339"/>
                      <a:pt x="46" y="337"/>
                      <a:pt x="45" y="338"/>
                    </a:cubicBezTo>
                    <a:cubicBezTo>
                      <a:pt x="46" y="339"/>
                      <a:pt x="45" y="339"/>
                      <a:pt x="45" y="338"/>
                    </a:cubicBezTo>
                    <a:cubicBezTo>
                      <a:pt x="46" y="343"/>
                      <a:pt x="45" y="345"/>
                      <a:pt x="46" y="349"/>
                    </a:cubicBezTo>
                    <a:cubicBezTo>
                      <a:pt x="46" y="349"/>
                      <a:pt x="45" y="348"/>
                      <a:pt x="45" y="348"/>
                    </a:cubicBezTo>
                    <a:cubicBezTo>
                      <a:pt x="45" y="350"/>
                      <a:pt x="46" y="353"/>
                      <a:pt x="45" y="354"/>
                    </a:cubicBezTo>
                    <a:cubicBezTo>
                      <a:pt x="45" y="354"/>
                      <a:pt x="45" y="357"/>
                      <a:pt x="46" y="358"/>
                    </a:cubicBezTo>
                    <a:cubicBezTo>
                      <a:pt x="44" y="359"/>
                      <a:pt x="46" y="362"/>
                      <a:pt x="46" y="363"/>
                    </a:cubicBezTo>
                    <a:cubicBezTo>
                      <a:pt x="46" y="363"/>
                      <a:pt x="45" y="363"/>
                      <a:pt x="45" y="363"/>
                    </a:cubicBezTo>
                    <a:cubicBezTo>
                      <a:pt x="45" y="365"/>
                      <a:pt x="44" y="366"/>
                      <a:pt x="45" y="367"/>
                    </a:cubicBezTo>
                    <a:cubicBezTo>
                      <a:pt x="45" y="367"/>
                      <a:pt x="45" y="369"/>
                      <a:pt x="44" y="368"/>
                    </a:cubicBezTo>
                    <a:cubicBezTo>
                      <a:pt x="44" y="368"/>
                      <a:pt x="44" y="368"/>
                      <a:pt x="44" y="368"/>
                    </a:cubicBezTo>
                    <a:cubicBezTo>
                      <a:pt x="44" y="369"/>
                      <a:pt x="45" y="372"/>
                      <a:pt x="44" y="372"/>
                    </a:cubicBezTo>
                    <a:cubicBezTo>
                      <a:pt x="44" y="370"/>
                      <a:pt x="44" y="368"/>
                      <a:pt x="43" y="366"/>
                    </a:cubicBezTo>
                    <a:cubicBezTo>
                      <a:pt x="45" y="366"/>
                      <a:pt x="45" y="366"/>
                      <a:pt x="45" y="366"/>
                    </a:cubicBezTo>
                    <a:cubicBezTo>
                      <a:pt x="44" y="364"/>
                      <a:pt x="44" y="364"/>
                      <a:pt x="45" y="362"/>
                    </a:cubicBezTo>
                    <a:cubicBezTo>
                      <a:pt x="44" y="362"/>
                      <a:pt x="44" y="362"/>
                      <a:pt x="43" y="361"/>
                    </a:cubicBezTo>
                    <a:cubicBezTo>
                      <a:pt x="43" y="363"/>
                      <a:pt x="43" y="365"/>
                      <a:pt x="43" y="366"/>
                    </a:cubicBezTo>
                    <a:cubicBezTo>
                      <a:pt x="43" y="366"/>
                      <a:pt x="42" y="366"/>
                      <a:pt x="42" y="366"/>
                    </a:cubicBezTo>
                    <a:cubicBezTo>
                      <a:pt x="43" y="364"/>
                      <a:pt x="42" y="363"/>
                      <a:pt x="43" y="360"/>
                    </a:cubicBezTo>
                    <a:cubicBezTo>
                      <a:pt x="42" y="361"/>
                      <a:pt x="43" y="357"/>
                      <a:pt x="42" y="357"/>
                    </a:cubicBezTo>
                    <a:cubicBezTo>
                      <a:pt x="42" y="359"/>
                      <a:pt x="41" y="356"/>
                      <a:pt x="41" y="357"/>
                    </a:cubicBezTo>
                    <a:cubicBezTo>
                      <a:pt x="39" y="359"/>
                      <a:pt x="42" y="367"/>
                      <a:pt x="40" y="368"/>
                    </a:cubicBezTo>
                    <a:cubicBezTo>
                      <a:pt x="40" y="364"/>
                      <a:pt x="41" y="362"/>
                      <a:pt x="39" y="359"/>
                    </a:cubicBezTo>
                    <a:cubicBezTo>
                      <a:pt x="39" y="360"/>
                      <a:pt x="39" y="360"/>
                      <a:pt x="38" y="361"/>
                    </a:cubicBezTo>
                    <a:cubicBezTo>
                      <a:pt x="39" y="362"/>
                      <a:pt x="39" y="360"/>
                      <a:pt x="39" y="362"/>
                    </a:cubicBezTo>
                    <a:cubicBezTo>
                      <a:pt x="39" y="365"/>
                      <a:pt x="38" y="366"/>
                      <a:pt x="39" y="369"/>
                    </a:cubicBezTo>
                    <a:cubicBezTo>
                      <a:pt x="38" y="369"/>
                      <a:pt x="40" y="371"/>
                      <a:pt x="38" y="374"/>
                    </a:cubicBezTo>
                    <a:cubicBezTo>
                      <a:pt x="40" y="376"/>
                      <a:pt x="38" y="378"/>
                      <a:pt x="39" y="379"/>
                    </a:cubicBezTo>
                    <a:cubicBezTo>
                      <a:pt x="39" y="380"/>
                      <a:pt x="39" y="380"/>
                      <a:pt x="39" y="381"/>
                    </a:cubicBezTo>
                    <a:cubicBezTo>
                      <a:pt x="39" y="382"/>
                      <a:pt x="39" y="381"/>
                      <a:pt x="39" y="382"/>
                    </a:cubicBezTo>
                    <a:cubicBezTo>
                      <a:pt x="39" y="382"/>
                      <a:pt x="39" y="383"/>
                      <a:pt x="39" y="383"/>
                    </a:cubicBezTo>
                    <a:cubicBezTo>
                      <a:pt x="38" y="383"/>
                      <a:pt x="38" y="383"/>
                      <a:pt x="37" y="383"/>
                    </a:cubicBezTo>
                    <a:cubicBezTo>
                      <a:pt x="37" y="384"/>
                      <a:pt x="38" y="385"/>
                      <a:pt x="37" y="386"/>
                    </a:cubicBezTo>
                    <a:cubicBezTo>
                      <a:pt x="37" y="385"/>
                      <a:pt x="36" y="385"/>
                      <a:pt x="36" y="383"/>
                    </a:cubicBezTo>
                    <a:cubicBezTo>
                      <a:pt x="38" y="383"/>
                      <a:pt x="36" y="380"/>
                      <a:pt x="37" y="380"/>
                    </a:cubicBezTo>
                    <a:cubicBezTo>
                      <a:pt x="37" y="380"/>
                      <a:pt x="36" y="379"/>
                      <a:pt x="36" y="380"/>
                    </a:cubicBezTo>
                    <a:cubicBezTo>
                      <a:pt x="36" y="380"/>
                      <a:pt x="36" y="380"/>
                      <a:pt x="36" y="380"/>
                    </a:cubicBezTo>
                    <a:cubicBezTo>
                      <a:pt x="36" y="382"/>
                      <a:pt x="36" y="383"/>
                      <a:pt x="36" y="384"/>
                    </a:cubicBezTo>
                    <a:cubicBezTo>
                      <a:pt x="35" y="384"/>
                      <a:pt x="35" y="382"/>
                      <a:pt x="34" y="382"/>
                    </a:cubicBezTo>
                    <a:cubicBezTo>
                      <a:pt x="36" y="381"/>
                      <a:pt x="34" y="378"/>
                      <a:pt x="35" y="377"/>
                    </a:cubicBezTo>
                    <a:cubicBezTo>
                      <a:pt x="36" y="377"/>
                      <a:pt x="37" y="378"/>
                      <a:pt x="37" y="376"/>
                    </a:cubicBezTo>
                    <a:cubicBezTo>
                      <a:pt x="37" y="376"/>
                      <a:pt x="37" y="376"/>
                      <a:pt x="37" y="375"/>
                    </a:cubicBezTo>
                    <a:cubicBezTo>
                      <a:pt x="36" y="378"/>
                      <a:pt x="35" y="376"/>
                      <a:pt x="34" y="375"/>
                    </a:cubicBezTo>
                    <a:cubicBezTo>
                      <a:pt x="34" y="372"/>
                      <a:pt x="35" y="375"/>
                      <a:pt x="35" y="374"/>
                    </a:cubicBezTo>
                    <a:cubicBezTo>
                      <a:pt x="35" y="374"/>
                      <a:pt x="35" y="374"/>
                      <a:pt x="35" y="373"/>
                    </a:cubicBezTo>
                    <a:cubicBezTo>
                      <a:pt x="35" y="373"/>
                      <a:pt x="35" y="373"/>
                      <a:pt x="35" y="373"/>
                    </a:cubicBezTo>
                    <a:cubicBezTo>
                      <a:pt x="35" y="373"/>
                      <a:pt x="34" y="374"/>
                      <a:pt x="34" y="372"/>
                    </a:cubicBezTo>
                    <a:cubicBezTo>
                      <a:pt x="33" y="372"/>
                      <a:pt x="34" y="374"/>
                      <a:pt x="33" y="375"/>
                    </a:cubicBezTo>
                    <a:cubicBezTo>
                      <a:pt x="33" y="374"/>
                      <a:pt x="33" y="373"/>
                      <a:pt x="33" y="372"/>
                    </a:cubicBezTo>
                    <a:cubicBezTo>
                      <a:pt x="33" y="371"/>
                      <a:pt x="34" y="372"/>
                      <a:pt x="34" y="370"/>
                    </a:cubicBezTo>
                    <a:cubicBezTo>
                      <a:pt x="33" y="370"/>
                      <a:pt x="33" y="371"/>
                      <a:pt x="32" y="371"/>
                    </a:cubicBezTo>
                    <a:cubicBezTo>
                      <a:pt x="32" y="372"/>
                      <a:pt x="32" y="373"/>
                      <a:pt x="32" y="373"/>
                    </a:cubicBezTo>
                    <a:cubicBezTo>
                      <a:pt x="32" y="372"/>
                      <a:pt x="32" y="373"/>
                      <a:pt x="31" y="373"/>
                    </a:cubicBezTo>
                    <a:cubicBezTo>
                      <a:pt x="31" y="373"/>
                      <a:pt x="30" y="373"/>
                      <a:pt x="30" y="372"/>
                    </a:cubicBezTo>
                    <a:cubicBezTo>
                      <a:pt x="30" y="372"/>
                      <a:pt x="31" y="372"/>
                      <a:pt x="31" y="372"/>
                    </a:cubicBezTo>
                    <a:cubicBezTo>
                      <a:pt x="31" y="372"/>
                      <a:pt x="31" y="372"/>
                      <a:pt x="31" y="372"/>
                    </a:cubicBezTo>
                    <a:cubicBezTo>
                      <a:pt x="31" y="372"/>
                      <a:pt x="32" y="372"/>
                      <a:pt x="32" y="371"/>
                    </a:cubicBezTo>
                    <a:cubicBezTo>
                      <a:pt x="31" y="371"/>
                      <a:pt x="31" y="369"/>
                      <a:pt x="31" y="371"/>
                    </a:cubicBezTo>
                    <a:cubicBezTo>
                      <a:pt x="30" y="370"/>
                      <a:pt x="31" y="369"/>
                      <a:pt x="31" y="369"/>
                    </a:cubicBezTo>
                    <a:cubicBezTo>
                      <a:pt x="31" y="367"/>
                      <a:pt x="30" y="369"/>
                      <a:pt x="30" y="368"/>
                    </a:cubicBezTo>
                    <a:cubicBezTo>
                      <a:pt x="32" y="366"/>
                      <a:pt x="32" y="366"/>
                      <a:pt x="30" y="366"/>
                    </a:cubicBezTo>
                    <a:cubicBezTo>
                      <a:pt x="30" y="366"/>
                      <a:pt x="31" y="365"/>
                      <a:pt x="31" y="365"/>
                    </a:cubicBezTo>
                    <a:cubicBezTo>
                      <a:pt x="31" y="365"/>
                      <a:pt x="31" y="366"/>
                      <a:pt x="31" y="366"/>
                    </a:cubicBezTo>
                    <a:cubicBezTo>
                      <a:pt x="31" y="366"/>
                      <a:pt x="31" y="365"/>
                      <a:pt x="32" y="366"/>
                    </a:cubicBezTo>
                    <a:cubicBezTo>
                      <a:pt x="31" y="364"/>
                      <a:pt x="31" y="362"/>
                      <a:pt x="32" y="362"/>
                    </a:cubicBezTo>
                    <a:cubicBezTo>
                      <a:pt x="32" y="363"/>
                      <a:pt x="33" y="362"/>
                      <a:pt x="33" y="364"/>
                    </a:cubicBezTo>
                    <a:cubicBezTo>
                      <a:pt x="34" y="364"/>
                      <a:pt x="35" y="361"/>
                      <a:pt x="34" y="360"/>
                    </a:cubicBezTo>
                    <a:cubicBezTo>
                      <a:pt x="34" y="363"/>
                      <a:pt x="34" y="360"/>
                      <a:pt x="33" y="360"/>
                    </a:cubicBezTo>
                    <a:cubicBezTo>
                      <a:pt x="33" y="360"/>
                      <a:pt x="33" y="361"/>
                      <a:pt x="33" y="361"/>
                    </a:cubicBezTo>
                    <a:cubicBezTo>
                      <a:pt x="33" y="360"/>
                      <a:pt x="31" y="362"/>
                      <a:pt x="32" y="360"/>
                    </a:cubicBezTo>
                    <a:cubicBezTo>
                      <a:pt x="32" y="359"/>
                      <a:pt x="32" y="360"/>
                      <a:pt x="33" y="360"/>
                    </a:cubicBezTo>
                    <a:cubicBezTo>
                      <a:pt x="33" y="359"/>
                      <a:pt x="33" y="358"/>
                      <a:pt x="33" y="357"/>
                    </a:cubicBezTo>
                    <a:cubicBezTo>
                      <a:pt x="34" y="357"/>
                      <a:pt x="33" y="356"/>
                      <a:pt x="33" y="355"/>
                    </a:cubicBezTo>
                    <a:cubicBezTo>
                      <a:pt x="33" y="354"/>
                      <a:pt x="32" y="354"/>
                      <a:pt x="31" y="354"/>
                    </a:cubicBezTo>
                    <a:cubicBezTo>
                      <a:pt x="31" y="355"/>
                      <a:pt x="32" y="354"/>
                      <a:pt x="32" y="355"/>
                    </a:cubicBezTo>
                    <a:cubicBezTo>
                      <a:pt x="31" y="355"/>
                      <a:pt x="31" y="355"/>
                      <a:pt x="31" y="356"/>
                    </a:cubicBezTo>
                    <a:cubicBezTo>
                      <a:pt x="31" y="353"/>
                      <a:pt x="30" y="350"/>
                      <a:pt x="31" y="348"/>
                    </a:cubicBezTo>
                    <a:cubicBezTo>
                      <a:pt x="30" y="348"/>
                      <a:pt x="30" y="348"/>
                      <a:pt x="30" y="347"/>
                    </a:cubicBezTo>
                    <a:cubicBezTo>
                      <a:pt x="30" y="346"/>
                      <a:pt x="30" y="347"/>
                      <a:pt x="30" y="345"/>
                    </a:cubicBezTo>
                    <a:cubicBezTo>
                      <a:pt x="31" y="345"/>
                      <a:pt x="32" y="345"/>
                      <a:pt x="32" y="347"/>
                    </a:cubicBezTo>
                    <a:cubicBezTo>
                      <a:pt x="33" y="346"/>
                      <a:pt x="32" y="342"/>
                      <a:pt x="32" y="342"/>
                    </a:cubicBezTo>
                    <a:cubicBezTo>
                      <a:pt x="32" y="343"/>
                      <a:pt x="32" y="344"/>
                      <a:pt x="32" y="344"/>
                    </a:cubicBezTo>
                    <a:cubicBezTo>
                      <a:pt x="32" y="342"/>
                      <a:pt x="31" y="344"/>
                      <a:pt x="31" y="344"/>
                    </a:cubicBezTo>
                    <a:cubicBezTo>
                      <a:pt x="30" y="343"/>
                      <a:pt x="30" y="343"/>
                      <a:pt x="30" y="341"/>
                    </a:cubicBezTo>
                    <a:cubicBezTo>
                      <a:pt x="30" y="340"/>
                      <a:pt x="30" y="341"/>
                      <a:pt x="31" y="341"/>
                    </a:cubicBezTo>
                    <a:cubicBezTo>
                      <a:pt x="31" y="339"/>
                      <a:pt x="30" y="340"/>
                      <a:pt x="30" y="340"/>
                    </a:cubicBezTo>
                    <a:cubicBezTo>
                      <a:pt x="30" y="339"/>
                      <a:pt x="29" y="338"/>
                      <a:pt x="30" y="338"/>
                    </a:cubicBezTo>
                    <a:cubicBezTo>
                      <a:pt x="31" y="338"/>
                      <a:pt x="31" y="338"/>
                      <a:pt x="31" y="338"/>
                    </a:cubicBezTo>
                    <a:cubicBezTo>
                      <a:pt x="30" y="335"/>
                      <a:pt x="30" y="336"/>
                      <a:pt x="29" y="333"/>
                    </a:cubicBezTo>
                    <a:cubicBezTo>
                      <a:pt x="30" y="333"/>
                      <a:pt x="30" y="333"/>
                      <a:pt x="30" y="334"/>
                    </a:cubicBezTo>
                    <a:cubicBezTo>
                      <a:pt x="30" y="331"/>
                      <a:pt x="29" y="334"/>
                      <a:pt x="29" y="331"/>
                    </a:cubicBezTo>
                    <a:cubicBezTo>
                      <a:pt x="30" y="331"/>
                      <a:pt x="30" y="332"/>
                      <a:pt x="30" y="332"/>
                    </a:cubicBezTo>
                    <a:cubicBezTo>
                      <a:pt x="30" y="331"/>
                      <a:pt x="30" y="331"/>
                      <a:pt x="30" y="330"/>
                    </a:cubicBezTo>
                    <a:cubicBezTo>
                      <a:pt x="31" y="329"/>
                      <a:pt x="32" y="327"/>
                      <a:pt x="33" y="329"/>
                    </a:cubicBezTo>
                    <a:cubicBezTo>
                      <a:pt x="33" y="329"/>
                      <a:pt x="34" y="328"/>
                      <a:pt x="34" y="328"/>
                    </a:cubicBezTo>
                    <a:cubicBezTo>
                      <a:pt x="33" y="328"/>
                      <a:pt x="33" y="323"/>
                      <a:pt x="32" y="322"/>
                    </a:cubicBezTo>
                    <a:cubicBezTo>
                      <a:pt x="32" y="323"/>
                      <a:pt x="32" y="323"/>
                      <a:pt x="32" y="324"/>
                    </a:cubicBezTo>
                    <a:cubicBezTo>
                      <a:pt x="32" y="324"/>
                      <a:pt x="32" y="324"/>
                      <a:pt x="32" y="325"/>
                    </a:cubicBezTo>
                    <a:cubicBezTo>
                      <a:pt x="32" y="324"/>
                      <a:pt x="32" y="325"/>
                      <a:pt x="31" y="324"/>
                    </a:cubicBezTo>
                    <a:cubicBezTo>
                      <a:pt x="32" y="323"/>
                      <a:pt x="31" y="322"/>
                      <a:pt x="32" y="322"/>
                    </a:cubicBezTo>
                    <a:cubicBezTo>
                      <a:pt x="32" y="321"/>
                      <a:pt x="32" y="322"/>
                      <a:pt x="33" y="322"/>
                    </a:cubicBezTo>
                    <a:cubicBezTo>
                      <a:pt x="33" y="321"/>
                      <a:pt x="33" y="321"/>
                      <a:pt x="33" y="320"/>
                    </a:cubicBezTo>
                    <a:cubicBezTo>
                      <a:pt x="33" y="320"/>
                      <a:pt x="32" y="321"/>
                      <a:pt x="31" y="320"/>
                    </a:cubicBezTo>
                    <a:cubicBezTo>
                      <a:pt x="32" y="320"/>
                      <a:pt x="33" y="319"/>
                      <a:pt x="33" y="318"/>
                    </a:cubicBezTo>
                    <a:cubicBezTo>
                      <a:pt x="33" y="314"/>
                      <a:pt x="33" y="310"/>
                      <a:pt x="34" y="307"/>
                    </a:cubicBezTo>
                    <a:cubicBezTo>
                      <a:pt x="33" y="309"/>
                      <a:pt x="35" y="310"/>
                      <a:pt x="34" y="313"/>
                    </a:cubicBezTo>
                    <a:cubicBezTo>
                      <a:pt x="34" y="312"/>
                      <a:pt x="34" y="311"/>
                      <a:pt x="34" y="312"/>
                    </a:cubicBezTo>
                    <a:cubicBezTo>
                      <a:pt x="34" y="312"/>
                      <a:pt x="34" y="313"/>
                      <a:pt x="34" y="314"/>
                    </a:cubicBezTo>
                    <a:cubicBezTo>
                      <a:pt x="34" y="315"/>
                      <a:pt x="35" y="315"/>
                      <a:pt x="35" y="315"/>
                    </a:cubicBezTo>
                    <a:cubicBezTo>
                      <a:pt x="35" y="313"/>
                      <a:pt x="36" y="309"/>
                      <a:pt x="35" y="308"/>
                    </a:cubicBezTo>
                    <a:cubicBezTo>
                      <a:pt x="35" y="309"/>
                      <a:pt x="35" y="309"/>
                      <a:pt x="35" y="310"/>
                    </a:cubicBezTo>
                    <a:cubicBezTo>
                      <a:pt x="34" y="309"/>
                      <a:pt x="35" y="308"/>
                      <a:pt x="34" y="307"/>
                    </a:cubicBezTo>
                    <a:cubicBezTo>
                      <a:pt x="35" y="307"/>
                      <a:pt x="36" y="305"/>
                      <a:pt x="36" y="307"/>
                    </a:cubicBezTo>
                    <a:cubicBezTo>
                      <a:pt x="35" y="309"/>
                      <a:pt x="36" y="313"/>
                      <a:pt x="37" y="313"/>
                    </a:cubicBezTo>
                    <a:cubicBezTo>
                      <a:pt x="37" y="314"/>
                      <a:pt x="36" y="314"/>
                      <a:pt x="36" y="315"/>
                    </a:cubicBezTo>
                    <a:cubicBezTo>
                      <a:pt x="36" y="315"/>
                      <a:pt x="36" y="318"/>
                      <a:pt x="36" y="319"/>
                    </a:cubicBezTo>
                    <a:cubicBezTo>
                      <a:pt x="37" y="319"/>
                      <a:pt x="37" y="317"/>
                      <a:pt x="37" y="318"/>
                    </a:cubicBezTo>
                    <a:cubicBezTo>
                      <a:pt x="37" y="318"/>
                      <a:pt x="37" y="318"/>
                      <a:pt x="37" y="319"/>
                    </a:cubicBezTo>
                    <a:cubicBezTo>
                      <a:pt x="37" y="320"/>
                      <a:pt x="37" y="319"/>
                      <a:pt x="37" y="320"/>
                    </a:cubicBezTo>
                    <a:cubicBezTo>
                      <a:pt x="37" y="320"/>
                      <a:pt x="37" y="320"/>
                      <a:pt x="37" y="320"/>
                    </a:cubicBezTo>
                    <a:cubicBezTo>
                      <a:pt x="37" y="319"/>
                      <a:pt x="36" y="320"/>
                      <a:pt x="36" y="320"/>
                    </a:cubicBezTo>
                    <a:cubicBezTo>
                      <a:pt x="35" y="319"/>
                      <a:pt x="36" y="318"/>
                      <a:pt x="35" y="317"/>
                    </a:cubicBezTo>
                    <a:cubicBezTo>
                      <a:pt x="35" y="317"/>
                      <a:pt x="34" y="317"/>
                      <a:pt x="34" y="318"/>
                    </a:cubicBezTo>
                    <a:cubicBezTo>
                      <a:pt x="34" y="319"/>
                      <a:pt x="35" y="318"/>
                      <a:pt x="35" y="319"/>
                    </a:cubicBezTo>
                    <a:cubicBezTo>
                      <a:pt x="35" y="320"/>
                      <a:pt x="35" y="322"/>
                      <a:pt x="34" y="321"/>
                    </a:cubicBezTo>
                    <a:cubicBezTo>
                      <a:pt x="34" y="323"/>
                      <a:pt x="35" y="322"/>
                      <a:pt x="35" y="324"/>
                    </a:cubicBezTo>
                    <a:cubicBezTo>
                      <a:pt x="34" y="324"/>
                      <a:pt x="34" y="325"/>
                      <a:pt x="34" y="325"/>
                    </a:cubicBezTo>
                    <a:cubicBezTo>
                      <a:pt x="34" y="324"/>
                      <a:pt x="33" y="324"/>
                      <a:pt x="33" y="325"/>
                    </a:cubicBezTo>
                    <a:cubicBezTo>
                      <a:pt x="34" y="326"/>
                      <a:pt x="34" y="326"/>
                      <a:pt x="35" y="327"/>
                    </a:cubicBezTo>
                    <a:cubicBezTo>
                      <a:pt x="36" y="325"/>
                      <a:pt x="34" y="327"/>
                      <a:pt x="35" y="325"/>
                    </a:cubicBezTo>
                    <a:cubicBezTo>
                      <a:pt x="35" y="326"/>
                      <a:pt x="35" y="325"/>
                      <a:pt x="36" y="325"/>
                    </a:cubicBezTo>
                    <a:cubicBezTo>
                      <a:pt x="37" y="327"/>
                      <a:pt x="34" y="330"/>
                      <a:pt x="35" y="333"/>
                    </a:cubicBezTo>
                    <a:cubicBezTo>
                      <a:pt x="36" y="332"/>
                      <a:pt x="35" y="331"/>
                      <a:pt x="35" y="331"/>
                    </a:cubicBezTo>
                    <a:cubicBezTo>
                      <a:pt x="35" y="331"/>
                      <a:pt x="36" y="331"/>
                      <a:pt x="36" y="331"/>
                    </a:cubicBezTo>
                    <a:cubicBezTo>
                      <a:pt x="35" y="333"/>
                      <a:pt x="37" y="331"/>
                      <a:pt x="37" y="333"/>
                    </a:cubicBezTo>
                    <a:cubicBezTo>
                      <a:pt x="37" y="333"/>
                      <a:pt x="38" y="332"/>
                      <a:pt x="38" y="333"/>
                    </a:cubicBezTo>
                    <a:cubicBezTo>
                      <a:pt x="37" y="332"/>
                      <a:pt x="38" y="334"/>
                      <a:pt x="37" y="334"/>
                    </a:cubicBezTo>
                    <a:cubicBezTo>
                      <a:pt x="37" y="333"/>
                      <a:pt x="37" y="335"/>
                      <a:pt x="36" y="334"/>
                    </a:cubicBezTo>
                    <a:cubicBezTo>
                      <a:pt x="37" y="333"/>
                      <a:pt x="37" y="332"/>
                      <a:pt x="36" y="332"/>
                    </a:cubicBezTo>
                    <a:cubicBezTo>
                      <a:pt x="36" y="334"/>
                      <a:pt x="35" y="334"/>
                      <a:pt x="35" y="337"/>
                    </a:cubicBezTo>
                    <a:cubicBezTo>
                      <a:pt x="37" y="337"/>
                      <a:pt x="37" y="337"/>
                      <a:pt x="37" y="337"/>
                    </a:cubicBezTo>
                    <a:cubicBezTo>
                      <a:pt x="37" y="336"/>
                      <a:pt x="37" y="336"/>
                      <a:pt x="37" y="335"/>
                    </a:cubicBezTo>
                    <a:cubicBezTo>
                      <a:pt x="38" y="335"/>
                      <a:pt x="39" y="335"/>
                      <a:pt x="40" y="336"/>
                    </a:cubicBezTo>
                    <a:cubicBezTo>
                      <a:pt x="39" y="337"/>
                      <a:pt x="40" y="337"/>
                      <a:pt x="40" y="338"/>
                    </a:cubicBezTo>
                    <a:cubicBezTo>
                      <a:pt x="40" y="340"/>
                      <a:pt x="39" y="339"/>
                      <a:pt x="38" y="340"/>
                    </a:cubicBezTo>
                    <a:cubicBezTo>
                      <a:pt x="39" y="340"/>
                      <a:pt x="38" y="340"/>
                      <a:pt x="38" y="341"/>
                    </a:cubicBezTo>
                    <a:cubicBezTo>
                      <a:pt x="38" y="342"/>
                      <a:pt x="39" y="341"/>
                      <a:pt x="39" y="342"/>
                    </a:cubicBezTo>
                    <a:cubicBezTo>
                      <a:pt x="39" y="342"/>
                      <a:pt x="39" y="342"/>
                      <a:pt x="38" y="342"/>
                    </a:cubicBezTo>
                    <a:cubicBezTo>
                      <a:pt x="38" y="344"/>
                      <a:pt x="38" y="344"/>
                      <a:pt x="38" y="344"/>
                    </a:cubicBezTo>
                    <a:cubicBezTo>
                      <a:pt x="39" y="344"/>
                      <a:pt x="39" y="343"/>
                      <a:pt x="40" y="342"/>
                    </a:cubicBezTo>
                    <a:cubicBezTo>
                      <a:pt x="39" y="343"/>
                      <a:pt x="39" y="340"/>
                      <a:pt x="40" y="341"/>
                    </a:cubicBezTo>
                    <a:cubicBezTo>
                      <a:pt x="40" y="341"/>
                      <a:pt x="40" y="341"/>
                      <a:pt x="40" y="341"/>
                    </a:cubicBezTo>
                    <a:cubicBezTo>
                      <a:pt x="40" y="342"/>
                      <a:pt x="40" y="343"/>
                      <a:pt x="40" y="344"/>
                    </a:cubicBezTo>
                    <a:cubicBezTo>
                      <a:pt x="39" y="343"/>
                      <a:pt x="38" y="346"/>
                      <a:pt x="38" y="345"/>
                    </a:cubicBezTo>
                    <a:cubicBezTo>
                      <a:pt x="38" y="347"/>
                      <a:pt x="38" y="346"/>
                      <a:pt x="39" y="347"/>
                    </a:cubicBezTo>
                    <a:cubicBezTo>
                      <a:pt x="38" y="349"/>
                      <a:pt x="38" y="349"/>
                      <a:pt x="39" y="350"/>
                    </a:cubicBezTo>
                    <a:cubicBezTo>
                      <a:pt x="40" y="352"/>
                      <a:pt x="39" y="353"/>
                      <a:pt x="38" y="351"/>
                    </a:cubicBezTo>
                    <a:cubicBezTo>
                      <a:pt x="38" y="354"/>
                      <a:pt x="39" y="355"/>
                      <a:pt x="38" y="357"/>
                    </a:cubicBezTo>
                    <a:cubicBezTo>
                      <a:pt x="39" y="358"/>
                      <a:pt x="39" y="355"/>
                      <a:pt x="40" y="357"/>
                    </a:cubicBezTo>
                    <a:cubicBezTo>
                      <a:pt x="39" y="358"/>
                      <a:pt x="39" y="358"/>
                      <a:pt x="40" y="359"/>
                    </a:cubicBezTo>
                    <a:cubicBezTo>
                      <a:pt x="40" y="358"/>
                      <a:pt x="40" y="357"/>
                      <a:pt x="40" y="355"/>
                    </a:cubicBezTo>
                    <a:cubicBezTo>
                      <a:pt x="41" y="355"/>
                      <a:pt x="40" y="353"/>
                      <a:pt x="41" y="354"/>
                    </a:cubicBezTo>
                    <a:cubicBezTo>
                      <a:pt x="41" y="352"/>
                      <a:pt x="40" y="354"/>
                      <a:pt x="41" y="352"/>
                    </a:cubicBezTo>
                    <a:cubicBezTo>
                      <a:pt x="41" y="352"/>
                      <a:pt x="42" y="352"/>
                      <a:pt x="42" y="351"/>
                    </a:cubicBezTo>
                    <a:cubicBezTo>
                      <a:pt x="42" y="350"/>
                      <a:pt x="42" y="349"/>
                      <a:pt x="42" y="348"/>
                    </a:cubicBezTo>
                    <a:cubicBezTo>
                      <a:pt x="42" y="349"/>
                      <a:pt x="43" y="350"/>
                      <a:pt x="43" y="350"/>
                    </a:cubicBezTo>
                    <a:cubicBezTo>
                      <a:pt x="43" y="348"/>
                      <a:pt x="44" y="348"/>
                      <a:pt x="44" y="348"/>
                    </a:cubicBezTo>
                    <a:cubicBezTo>
                      <a:pt x="43" y="348"/>
                      <a:pt x="44" y="345"/>
                      <a:pt x="43" y="344"/>
                    </a:cubicBezTo>
                    <a:cubicBezTo>
                      <a:pt x="43" y="345"/>
                      <a:pt x="43" y="346"/>
                      <a:pt x="43" y="346"/>
                    </a:cubicBezTo>
                    <a:cubicBezTo>
                      <a:pt x="43" y="344"/>
                      <a:pt x="43" y="346"/>
                      <a:pt x="42" y="346"/>
                    </a:cubicBezTo>
                    <a:cubicBezTo>
                      <a:pt x="42" y="345"/>
                      <a:pt x="42" y="344"/>
                      <a:pt x="42" y="344"/>
                    </a:cubicBezTo>
                    <a:cubicBezTo>
                      <a:pt x="41" y="345"/>
                      <a:pt x="42" y="346"/>
                      <a:pt x="42" y="347"/>
                    </a:cubicBezTo>
                    <a:cubicBezTo>
                      <a:pt x="42" y="347"/>
                      <a:pt x="41" y="347"/>
                      <a:pt x="41" y="347"/>
                    </a:cubicBezTo>
                    <a:cubicBezTo>
                      <a:pt x="42" y="346"/>
                      <a:pt x="41" y="345"/>
                      <a:pt x="41" y="344"/>
                    </a:cubicBezTo>
                    <a:cubicBezTo>
                      <a:pt x="41" y="343"/>
                      <a:pt x="42" y="345"/>
                      <a:pt x="42" y="343"/>
                    </a:cubicBezTo>
                    <a:cubicBezTo>
                      <a:pt x="41" y="343"/>
                      <a:pt x="41" y="342"/>
                      <a:pt x="41" y="344"/>
                    </a:cubicBezTo>
                    <a:cubicBezTo>
                      <a:pt x="40" y="340"/>
                      <a:pt x="41" y="343"/>
                      <a:pt x="41" y="341"/>
                    </a:cubicBezTo>
                    <a:cubicBezTo>
                      <a:pt x="40" y="340"/>
                      <a:pt x="40" y="336"/>
                      <a:pt x="40" y="335"/>
                    </a:cubicBezTo>
                    <a:cubicBezTo>
                      <a:pt x="41" y="337"/>
                      <a:pt x="41" y="334"/>
                      <a:pt x="43" y="334"/>
                    </a:cubicBezTo>
                    <a:cubicBezTo>
                      <a:pt x="42" y="337"/>
                      <a:pt x="44" y="334"/>
                      <a:pt x="43" y="336"/>
                    </a:cubicBezTo>
                    <a:cubicBezTo>
                      <a:pt x="45" y="335"/>
                      <a:pt x="44" y="331"/>
                      <a:pt x="44" y="329"/>
                    </a:cubicBezTo>
                    <a:cubicBezTo>
                      <a:pt x="43" y="328"/>
                      <a:pt x="43" y="329"/>
                      <a:pt x="43" y="329"/>
                    </a:cubicBezTo>
                    <a:cubicBezTo>
                      <a:pt x="43" y="328"/>
                      <a:pt x="42" y="330"/>
                      <a:pt x="42" y="329"/>
                    </a:cubicBezTo>
                    <a:cubicBezTo>
                      <a:pt x="43" y="329"/>
                      <a:pt x="43" y="328"/>
                      <a:pt x="43" y="328"/>
                    </a:cubicBezTo>
                    <a:cubicBezTo>
                      <a:pt x="46" y="326"/>
                      <a:pt x="44" y="331"/>
                      <a:pt x="45" y="333"/>
                    </a:cubicBezTo>
                    <a:cubicBezTo>
                      <a:pt x="45" y="331"/>
                      <a:pt x="46" y="331"/>
                      <a:pt x="46" y="329"/>
                    </a:cubicBezTo>
                    <a:cubicBezTo>
                      <a:pt x="46" y="330"/>
                      <a:pt x="46" y="332"/>
                      <a:pt x="47" y="332"/>
                    </a:cubicBezTo>
                    <a:cubicBezTo>
                      <a:pt x="46" y="330"/>
                      <a:pt x="47" y="331"/>
                      <a:pt x="48" y="330"/>
                    </a:cubicBezTo>
                    <a:cubicBezTo>
                      <a:pt x="48" y="328"/>
                      <a:pt x="47" y="329"/>
                      <a:pt x="47" y="328"/>
                    </a:cubicBezTo>
                    <a:cubicBezTo>
                      <a:pt x="48" y="328"/>
                      <a:pt x="48" y="328"/>
                      <a:pt x="49" y="329"/>
                    </a:cubicBezTo>
                    <a:cubicBezTo>
                      <a:pt x="49" y="329"/>
                      <a:pt x="48" y="328"/>
                      <a:pt x="49" y="327"/>
                    </a:cubicBezTo>
                    <a:cubicBezTo>
                      <a:pt x="48" y="327"/>
                      <a:pt x="48" y="327"/>
                      <a:pt x="48" y="327"/>
                    </a:cubicBezTo>
                    <a:cubicBezTo>
                      <a:pt x="49" y="324"/>
                      <a:pt x="48" y="321"/>
                      <a:pt x="49" y="317"/>
                    </a:cubicBezTo>
                    <a:cubicBezTo>
                      <a:pt x="49" y="319"/>
                      <a:pt x="50" y="318"/>
                      <a:pt x="50" y="319"/>
                    </a:cubicBezTo>
                    <a:cubicBezTo>
                      <a:pt x="50" y="319"/>
                      <a:pt x="48" y="323"/>
                      <a:pt x="50" y="324"/>
                    </a:cubicBezTo>
                    <a:cubicBezTo>
                      <a:pt x="49" y="323"/>
                      <a:pt x="49" y="322"/>
                      <a:pt x="50" y="322"/>
                    </a:cubicBezTo>
                    <a:cubicBezTo>
                      <a:pt x="49" y="323"/>
                      <a:pt x="51" y="322"/>
                      <a:pt x="51" y="323"/>
                    </a:cubicBezTo>
                    <a:cubicBezTo>
                      <a:pt x="51" y="323"/>
                      <a:pt x="50" y="323"/>
                      <a:pt x="50" y="324"/>
                    </a:cubicBezTo>
                    <a:cubicBezTo>
                      <a:pt x="51" y="324"/>
                      <a:pt x="52" y="324"/>
                      <a:pt x="52" y="324"/>
                    </a:cubicBezTo>
                    <a:cubicBezTo>
                      <a:pt x="51" y="323"/>
                      <a:pt x="54" y="324"/>
                      <a:pt x="54" y="323"/>
                    </a:cubicBezTo>
                    <a:cubicBezTo>
                      <a:pt x="53" y="324"/>
                      <a:pt x="54" y="326"/>
                      <a:pt x="54" y="327"/>
                    </a:cubicBezTo>
                    <a:cubicBezTo>
                      <a:pt x="55" y="323"/>
                      <a:pt x="54" y="322"/>
                      <a:pt x="54" y="319"/>
                    </a:cubicBezTo>
                    <a:cubicBezTo>
                      <a:pt x="54" y="319"/>
                      <a:pt x="54" y="319"/>
                      <a:pt x="54" y="319"/>
                    </a:cubicBezTo>
                    <a:cubicBezTo>
                      <a:pt x="54" y="318"/>
                      <a:pt x="54" y="317"/>
                      <a:pt x="54" y="316"/>
                    </a:cubicBezTo>
                    <a:cubicBezTo>
                      <a:pt x="54" y="315"/>
                      <a:pt x="54" y="315"/>
                      <a:pt x="54" y="315"/>
                    </a:cubicBezTo>
                    <a:cubicBezTo>
                      <a:pt x="55" y="313"/>
                      <a:pt x="53" y="306"/>
                      <a:pt x="55" y="307"/>
                    </a:cubicBezTo>
                    <a:cubicBezTo>
                      <a:pt x="55" y="306"/>
                      <a:pt x="55" y="306"/>
                      <a:pt x="55" y="306"/>
                    </a:cubicBezTo>
                    <a:cubicBezTo>
                      <a:pt x="54" y="305"/>
                      <a:pt x="54" y="307"/>
                      <a:pt x="54" y="306"/>
                    </a:cubicBezTo>
                    <a:cubicBezTo>
                      <a:pt x="54" y="304"/>
                      <a:pt x="55" y="304"/>
                      <a:pt x="54" y="302"/>
                    </a:cubicBezTo>
                    <a:cubicBezTo>
                      <a:pt x="53" y="302"/>
                      <a:pt x="54" y="299"/>
                      <a:pt x="54" y="299"/>
                    </a:cubicBezTo>
                    <a:cubicBezTo>
                      <a:pt x="54" y="298"/>
                      <a:pt x="54" y="298"/>
                      <a:pt x="53" y="297"/>
                    </a:cubicBezTo>
                    <a:cubicBezTo>
                      <a:pt x="54" y="296"/>
                      <a:pt x="54" y="295"/>
                      <a:pt x="54" y="292"/>
                    </a:cubicBezTo>
                    <a:cubicBezTo>
                      <a:pt x="53" y="292"/>
                      <a:pt x="54" y="294"/>
                      <a:pt x="53" y="294"/>
                    </a:cubicBezTo>
                    <a:cubicBezTo>
                      <a:pt x="53" y="293"/>
                      <a:pt x="53" y="291"/>
                      <a:pt x="53" y="291"/>
                    </a:cubicBezTo>
                    <a:cubicBezTo>
                      <a:pt x="54" y="291"/>
                      <a:pt x="53" y="292"/>
                      <a:pt x="54" y="292"/>
                    </a:cubicBezTo>
                    <a:cubicBezTo>
                      <a:pt x="54" y="291"/>
                      <a:pt x="54" y="293"/>
                      <a:pt x="54" y="291"/>
                    </a:cubicBezTo>
                    <a:cubicBezTo>
                      <a:pt x="54" y="292"/>
                      <a:pt x="53" y="290"/>
                      <a:pt x="54" y="289"/>
                    </a:cubicBezTo>
                    <a:cubicBezTo>
                      <a:pt x="54" y="289"/>
                      <a:pt x="54" y="290"/>
                      <a:pt x="54" y="290"/>
                    </a:cubicBezTo>
                    <a:cubicBezTo>
                      <a:pt x="54" y="288"/>
                      <a:pt x="53" y="288"/>
                      <a:pt x="54" y="286"/>
                    </a:cubicBezTo>
                    <a:cubicBezTo>
                      <a:pt x="54" y="285"/>
                      <a:pt x="53" y="287"/>
                      <a:pt x="53" y="285"/>
                    </a:cubicBezTo>
                    <a:cubicBezTo>
                      <a:pt x="53" y="285"/>
                      <a:pt x="53" y="282"/>
                      <a:pt x="53" y="282"/>
                    </a:cubicBezTo>
                    <a:cubicBezTo>
                      <a:pt x="53" y="283"/>
                      <a:pt x="53" y="283"/>
                      <a:pt x="53" y="285"/>
                    </a:cubicBezTo>
                    <a:cubicBezTo>
                      <a:pt x="54" y="285"/>
                      <a:pt x="54" y="285"/>
                      <a:pt x="54" y="286"/>
                    </a:cubicBezTo>
                    <a:cubicBezTo>
                      <a:pt x="54" y="285"/>
                      <a:pt x="55" y="285"/>
                      <a:pt x="55" y="284"/>
                    </a:cubicBezTo>
                    <a:cubicBezTo>
                      <a:pt x="53" y="284"/>
                      <a:pt x="54" y="281"/>
                      <a:pt x="54" y="280"/>
                    </a:cubicBezTo>
                    <a:cubicBezTo>
                      <a:pt x="54" y="281"/>
                      <a:pt x="54" y="281"/>
                      <a:pt x="54" y="281"/>
                    </a:cubicBezTo>
                    <a:cubicBezTo>
                      <a:pt x="53" y="281"/>
                      <a:pt x="53" y="279"/>
                      <a:pt x="53" y="279"/>
                    </a:cubicBezTo>
                    <a:cubicBezTo>
                      <a:pt x="54" y="279"/>
                      <a:pt x="54" y="280"/>
                      <a:pt x="54" y="279"/>
                    </a:cubicBezTo>
                    <a:cubicBezTo>
                      <a:pt x="53" y="278"/>
                      <a:pt x="54" y="276"/>
                      <a:pt x="54" y="276"/>
                    </a:cubicBezTo>
                    <a:cubicBezTo>
                      <a:pt x="54" y="276"/>
                      <a:pt x="54" y="276"/>
                      <a:pt x="54" y="274"/>
                    </a:cubicBezTo>
                    <a:cubicBezTo>
                      <a:pt x="55" y="274"/>
                      <a:pt x="54" y="273"/>
                      <a:pt x="54" y="273"/>
                    </a:cubicBezTo>
                    <a:cubicBezTo>
                      <a:pt x="55" y="273"/>
                      <a:pt x="55" y="273"/>
                      <a:pt x="55" y="274"/>
                    </a:cubicBezTo>
                    <a:cubicBezTo>
                      <a:pt x="54" y="274"/>
                      <a:pt x="54" y="274"/>
                      <a:pt x="54" y="275"/>
                    </a:cubicBezTo>
                    <a:cubicBezTo>
                      <a:pt x="55" y="274"/>
                      <a:pt x="56" y="273"/>
                      <a:pt x="55" y="270"/>
                    </a:cubicBezTo>
                    <a:cubicBezTo>
                      <a:pt x="55" y="269"/>
                      <a:pt x="55" y="271"/>
                      <a:pt x="55" y="270"/>
                    </a:cubicBezTo>
                    <a:cubicBezTo>
                      <a:pt x="55" y="269"/>
                      <a:pt x="55" y="266"/>
                      <a:pt x="55" y="267"/>
                    </a:cubicBezTo>
                    <a:cubicBezTo>
                      <a:pt x="55" y="265"/>
                      <a:pt x="55" y="266"/>
                      <a:pt x="55" y="264"/>
                    </a:cubicBezTo>
                    <a:cubicBezTo>
                      <a:pt x="55" y="264"/>
                      <a:pt x="55" y="265"/>
                      <a:pt x="54" y="265"/>
                    </a:cubicBezTo>
                    <a:cubicBezTo>
                      <a:pt x="55" y="263"/>
                      <a:pt x="55" y="261"/>
                      <a:pt x="54" y="261"/>
                    </a:cubicBezTo>
                    <a:cubicBezTo>
                      <a:pt x="54" y="260"/>
                      <a:pt x="54" y="259"/>
                      <a:pt x="55" y="259"/>
                    </a:cubicBezTo>
                    <a:cubicBezTo>
                      <a:pt x="55" y="259"/>
                      <a:pt x="54" y="260"/>
                      <a:pt x="55" y="260"/>
                    </a:cubicBezTo>
                    <a:cubicBezTo>
                      <a:pt x="55" y="259"/>
                      <a:pt x="55" y="258"/>
                      <a:pt x="55" y="256"/>
                    </a:cubicBezTo>
                    <a:cubicBezTo>
                      <a:pt x="55" y="257"/>
                      <a:pt x="55" y="255"/>
                      <a:pt x="55" y="254"/>
                    </a:cubicBezTo>
                    <a:cubicBezTo>
                      <a:pt x="56" y="255"/>
                      <a:pt x="56" y="254"/>
                      <a:pt x="57" y="254"/>
                    </a:cubicBezTo>
                    <a:cubicBezTo>
                      <a:pt x="57" y="254"/>
                      <a:pt x="56" y="253"/>
                      <a:pt x="56" y="253"/>
                    </a:cubicBezTo>
                    <a:cubicBezTo>
                      <a:pt x="56" y="255"/>
                      <a:pt x="55" y="253"/>
                      <a:pt x="55" y="252"/>
                    </a:cubicBezTo>
                    <a:cubicBezTo>
                      <a:pt x="56" y="251"/>
                      <a:pt x="55" y="252"/>
                      <a:pt x="56" y="251"/>
                    </a:cubicBezTo>
                    <a:cubicBezTo>
                      <a:pt x="56" y="250"/>
                      <a:pt x="56" y="251"/>
                      <a:pt x="55" y="250"/>
                    </a:cubicBezTo>
                    <a:cubicBezTo>
                      <a:pt x="56" y="250"/>
                      <a:pt x="56" y="248"/>
                      <a:pt x="55" y="248"/>
                    </a:cubicBezTo>
                    <a:cubicBezTo>
                      <a:pt x="56" y="248"/>
                      <a:pt x="56" y="249"/>
                      <a:pt x="56" y="249"/>
                    </a:cubicBezTo>
                    <a:cubicBezTo>
                      <a:pt x="56" y="247"/>
                      <a:pt x="56" y="247"/>
                      <a:pt x="56" y="246"/>
                    </a:cubicBezTo>
                    <a:cubicBezTo>
                      <a:pt x="56" y="246"/>
                      <a:pt x="56" y="246"/>
                      <a:pt x="56" y="246"/>
                    </a:cubicBezTo>
                    <a:cubicBezTo>
                      <a:pt x="56" y="245"/>
                      <a:pt x="56" y="244"/>
                      <a:pt x="56" y="243"/>
                    </a:cubicBezTo>
                    <a:cubicBezTo>
                      <a:pt x="56" y="242"/>
                      <a:pt x="55" y="245"/>
                      <a:pt x="54" y="244"/>
                    </a:cubicBezTo>
                    <a:cubicBezTo>
                      <a:pt x="54" y="243"/>
                      <a:pt x="56" y="242"/>
                      <a:pt x="55" y="241"/>
                    </a:cubicBezTo>
                    <a:cubicBezTo>
                      <a:pt x="56" y="241"/>
                      <a:pt x="56" y="241"/>
                      <a:pt x="56" y="241"/>
                    </a:cubicBezTo>
                    <a:cubicBezTo>
                      <a:pt x="56" y="239"/>
                      <a:pt x="56" y="237"/>
                      <a:pt x="57" y="238"/>
                    </a:cubicBezTo>
                    <a:cubicBezTo>
                      <a:pt x="56" y="234"/>
                      <a:pt x="56" y="231"/>
                      <a:pt x="57" y="227"/>
                    </a:cubicBezTo>
                    <a:cubicBezTo>
                      <a:pt x="56" y="227"/>
                      <a:pt x="56" y="227"/>
                      <a:pt x="56" y="227"/>
                    </a:cubicBezTo>
                    <a:cubicBezTo>
                      <a:pt x="56" y="226"/>
                      <a:pt x="56" y="226"/>
                      <a:pt x="56" y="226"/>
                    </a:cubicBezTo>
                    <a:cubicBezTo>
                      <a:pt x="56" y="227"/>
                      <a:pt x="57" y="227"/>
                      <a:pt x="57" y="225"/>
                    </a:cubicBezTo>
                    <a:cubicBezTo>
                      <a:pt x="57" y="224"/>
                      <a:pt x="57" y="226"/>
                      <a:pt x="56" y="224"/>
                    </a:cubicBezTo>
                    <a:cubicBezTo>
                      <a:pt x="57" y="221"/>
                      <a:pt x="56" y="217"/>
                      <a:pt x="57" y="213"/>
                    </a:cubicBezTo>
                    <a:cubicBezTo>
                      <a:pt x="57" y="212"/>
                      <a:pt x="56" y="214"/>
                      <a:pt x="56" y="213"/>
                    </a:cubicBezTo>
                    <a:cubicBezTo>
                      <a:pt x="56" y="212"/>
                      <a:pt x="57" y="211"/>
                      <a:pt x="57" y="209"/>
                    </a:cubicBezTo>
                    <a:cubicBezTo>
                      <a:pt x="56" y="209"/>
                      <a:pt x="56" y="209"/>
                      <a:pt x="56" y="208"/>
                    </a:cubicBezTo>
                    <a:cubicBezTo>
                      <a:pt x="56" y="207"/>
                      <a:pt x="56" y="207"/>
                      <a:pt x="57" y="207"/>
                    </a:cubicBezTo>
                    <a:cubicBezTo>
                      <a:pt x="57" y="208"/>
                      <a:pt x="57" y="208"/>
                      <a:pt x="57" y="208"/>
                    </a:cubicBezTo>
                    <a:cubicBezTo>
                      <a:pt x="57" y="208"/>
                      <a:pt x="57" y="208"/>
                      <a:pt x="57" y="208"/>
                    </a:cubicBezTo>
                    <a:cubicBezTo>
                      <a:pt x="57" y="207"/>
                      <a:pt x="57" y="205"/>
                      <a:pt x="58" y="205"/>
                    </a:cubicBezTo>
                    <a:cubicBezTo>
                      <a:pt x="58" y="203"/>
                      <a:pt x="58" y="204"/>
                      <a:pt x="57" y="203"/>
                    </a:cubicBezTo>
                    <a:cubicBezTo>
                      <a:pt x="58" y="202"/>
                      <a:pt x="58" y="200"/>
                      <a:pt x="58" y="197"/>
                    </a:cubicBezTo>
                    <a:cubicBezTo>
                      <a:pt x="57" y="197"/>
                      <a:pt x="57" y="197"/>
                      <a:pt x="57" y="197"/>
                    </a:cubicBezTo>
                    <a:cubicBezTo>
                      <a:pt x="57" y="196"/>
                      <a:pt x="56" y="196"/>
                      <a:pt x="57" y="195"/>
                    </a:cubicBezTo>
                    <a:cubicBezTo>
                      <a:pt x="58" y="194"/>
                      <a:pt x="58" y="195"/>
                      <a:pt x="57" y="197"/>
                    </a:cubicBezTo>
                    <a:cubicBezTo>
                      <a:pt x="58" y="196"/>
                      <a:pt x="58" y="194"/>
                      <a:pt x="57" y="192"/>
                    </a:cubicBezTo>
                    <a:cubicBezTo>
                      <a:pt x="57" y="190"/>
                      <a:pt x="59" y="187"/>
                      <a:pt x="58" y="184"/>
                    </a:cubicBezTo>
                    <a:cubicBezTo>
                      <a:pt x="58" y="185"/>
                      <a:pt x="57" y="186"/>
                      <a:pt x="57" y="185"/>
                    </a:cubicBezTo>
                    <a:cubicBezTo>
                      <a:pt x="58" y="183"/>
                      <a:pt x="58" y="180"/>
                      <a:pt x="58" y="178"/>
                    </a:cubicBezTo>
                    <a:cubicBezTo>
                      <a:pt x="58" y="176"/>
                      <a:pt x="58" y="174"/>
                      <a:pt x="58" y="171"/>
                    </a:cubicBezTo>
                    <a:cubicBezTo>
                      <a:pt x="58" y="171"/>
                      <a:pt x="58" y="171"/>
                      <a:pt x="58" y="171"/>
                    </a:cubicBezTo>
                    <a:cubicBezTo>
                      <a:pt x="58" y="170"/>
                      <a:pt x="58" y="169"/>
                      <a:pt x="58" y="167"/>
                    </a:cubicBezTo>
                    <a:cubicBezTo>
                      <a:pt x="58" y="166"/>
                      <a:pt x="58" y="165"/>
                      <a:pt x="58" y="163"/>
                    </a:cubicBezTo>
                    <a:cubicBezTo>
                      <a:pt x="59" y="163"/>
                      <a:pt x="59" y="163"/>
                      <a:pt x="59" y="163"/>
                    </a:cubicBezTo>
                    <a:cubicBezTo>
                      <a:pt x="59" y="159"/>
                      <a:pt x="58" y="155"/>
                      <a:pt x="58" y="151"/>
                    </a:cubicBezTo>
                    <a:cubicBezTo>
                      <a:pt x="58" y="148"/>
                      <a:pt x="59" y="147"/>
                      <a:pt x="59" y="145"/>
                    </a:cubicBezTo>
                    <a:cubicBezTo>
                      <a:pt x="59" y="145"/>
                      <a:pt x="58" y="143"/>
                      <a:pt x="59" y="142"/>
                    </a:cubicBezTo>
                    <a:cubicBezTo>
                      <a:pt x="59" y="142"/>
                      <a:pt x="59" y="144"/>
                      <a:pt x="58" y="142"/>
                    </a:cubicBezTo>
                    <a:cubicBezTo>
                      <a:pt x="59" y="138"/>
                      <a:pt x="59" y="136"/>
                      <a:pt x="59" y="131"/>
                    </a:cubicBezTo>
                    <a:cubicBezTo>
                      <a:pt x="59" y="131"/>
                      <a:pt x="58" y="131"/>
                      <a:pt x="58" y="131"/>
                    </a:cubicBezTo>
                    <a:cubicBezTo>
                      <a:pt x="59" y="131"/>
                      <a:pt x="59" y="130"/>
                      <a:pt x="59" y="130"/>
                    </a:cubicBezTo>
                    <a:cubicBezTo>
                      <a:pt x="59" y="126"/>
                      <a:pt x="58" y="124"/>
                      <a:pt x="59" y="121"/>
                    </a:cubicBezTo>
                    <a:cubicBezTo>
                      <a:pt x="59" y="120"/>
                      <a:pt x="58" y="122"/>
                      <a:pt x="58" y="121"/>
                    </a:cubicBezTo>
                    <a:cubicBezTo>
                      <a:pt x="58" y="120"/>
                      <a:pt x="59" y="121"/>
                      <a:pt x="59" y="121"/>
                    </a:cubicBezTo>
                    <a:cubicBezTo>
                      <a:pt x="60" y="119"/>
                      <a:pt x="59" y="120"/>
                      <a:pt x="58" y="119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8"/>
                      <a:pt x="59" y="113"/>
                      <a:pt x="59" y="115"/>
                    </a:cubicBezTo>
                    <a:cubicBezTo>
                      <a:pt x="59" y="115"/>
                      <a:pt x="59" y="117"/>
                      <a:pt x="58" y="117"/>
                    </a:cubicBezTo>
                    <a:cubicBezTo>
                      <a:pt x="58" y="116"/>
                      <a:pt x="58" y="112"/>
                      <a:pt x="59" y="114"/>
                    </a:cubicBezTo>
                    <a:cubicBezTo>
                      <a:pt x="58" y="112"/>
                      <a:pt x="58" y="111"/>
                      <a:pt x="59" y="109"/>
                    </a:cubicBezTo>
                    <a:cubicBezTo>
                      <a:pt x="59" y="108"/>
                      <a:pt x="58" y="110"/>
                      <a:pt x="58" y="108"/>
                    </a:cubicBezTo>
                    <a:cubicBezTo>
                      <a:pt x="59" y="108"/>
                      <a:pt x="59" y="107"/>
                      <a:pt x="59" y="107"/>
                    </a:cubicBezTo>
                    <a:cubicBezTo>
                      <a:pt x="59" y="105"/>
                      <a:pt x="59" y="105"/>
                      <a:pt x="59" y="102"/>
                    </a:cubicBezTo>
                    <a:cubicBezTo>
                      <a:pt x="59" y="102"/>
                      <a:pt x="59" y="101"/>
                      <a:pt x="58" y="102"/>
                    </a:cubicBezTo>
                    <a:cubicBezTo>
                      <a:pt x="58" y="100"/>
                      <a:pt x="58" y="100"/>
                      <a:pt x="58" y="100"/>
                    </a:cubicBezTo>
                    <a:cubicBezTo>
                      <a:pt x="59" y="100"/>
                      <a:pt x="59" y="97"/>
                      <a:pt x="59" y="94"/>
                    </a:cubicBezTo>
                    <a:cubicBezTo>
                      <a:pt x="59" y="94"/>
                      <a:pt x="59" y="94"/>
                      <a:pt x="58" y="93"/>
                    </a:cubicBezTo>
                    <a:cubicBezTo>
                      <a:pt x="58" y="93"/>
                      <a:pt x="60" y="89"/>
                      <a:pt x="59" y="91"/>
                    </a:cubicBezTo>
                    <a:cubicBezTo>
                      <a:pt x="60" y="88"/>
                      <a:pt x="59" y="82"/>
                      <a:pt x="59" y="81"/>
                    </a:cubicBezTo>
                    <a:cubicBezTo>
                      <a:pt x="60" y="81"/>
                      <a:pt x="59" y="78"/>
                      <a:pt x="59" y="76"/>
                    </a:cubicBezTo>
                    <a:cubicBezTo>
                      <a:pt x="59" y="76"/>
                      <a:pt x="59" y="75"/>
                      <a:pt x="59" y="75"/>
                    </a:cubicBezTo>
                    <a:cubicBezTo>
                      <a:pt x="59" y="75"/>
                      <a:pt x="59" y="75"/>
                      <a:pt x="59" y="74"/>
                    </a:cubicBezTo>
                    <a:cubicBezTo>
                      <a:pt x="58" y="74"/>
                      <a:pt x="59" y="73"/>
                      <a:pt x="59" y="72"/>
                    </a:cubicBezTo>
                    <a:cubicBezTo>
                      <a:pt x="59" y="71"/>
                      <a:pt x="58" y="72"/>
                      <a:pt x="58" y="71"/>
                    </a:cubicBezTo>
                    <a:cubicBezTo>
                      <a:pt x="58" y="70"/>
                      <a:pt x="59" y="71"/>
                      <a:pt x="59" y="69"/>
                    </a:cubicBezTo>
                    <a:cubicBezTo>
                      <a:pt x="59" y="69"/>
                      <a:pt x="58" y="71"/>
                      <a:pt x="58" y="69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9" y="68"/>
                      <a:pt x="59" y="68"/>
                      <a:pt x="59" y="69"/>
                    </a:cubicBezTo>
                    <a:cubicBezTo>
                      <a:pt x="59" y="65"/>
                      <a:pt x="59" y="63"/>
                      <a:pt x="59" y="61"/>
                    </a:cubicBezTo>
                    <a:cubicBezTo>
                      <a:pt x="58" y="60"/>
                      <a:pt x="59" y="62"/>
                      <a:pt x="58" y="62"/>
                    </a:cubicBezTo>
                    <a:cubicBezTo>
                      <a:pt x="59" y="55"/>
                      <a:pt x="58" y="49"/>
                      <a:pt x="57" y="45"/>
                    </a:cubicBezTo>
                    <a:cubicBezTo>
                      <a:pt x="58" y="40"/>
                      <a:pt x="58" y="40"/>
                      <a:pt x="58" y="40"/>
                    </a:cubicBezTo>
                    <a:cubicBezTo>
                      <a:pt x="56" y="39"/>
                      <a:pt x="57" y="32"/>
                      <a:pt x="56" y="30"/>
                    </a:cubicBezTo>
                    <a:cubicBezTo>
                      <a:pt x="56" y="32"/>
                      <a:pt x="56" y="33"/>
                      <a:pt x="56" y="35"/>
                    </a:cubicBezTo>
                    <a:cubicBezTo>
                      <a:pt x="55" y="33"/>
                      <a:pt x="55" y="33"/>
                      <a:pt x="54" y="33"/>
                    </a:cubicBezTo>
                    <a:cubicBezTo>
                      <a:pt x="55" y="32"/>
                      <a:pt x="53" y="32"/>
                      <a:pt x="54" y="29"/>
                    </a:cubicBezTo>
                    <a:cubicBezTo>
                      <a:pt x="54" y="29"/>
                      <a:pt x="53" y="30"/>
                      <a:pt x="53" y="29"/>
                    </a:cubicBezTo>
                    <a:cubicBezTo>
                      <a:pt x="53" y="28"/>
                      <a:pt x="53" y="27"/>
                      <a:pt x="54" y="27"/>
                    </a:cubicBezTo>
                    <a:cubicBezTo>
                      <a:pt x="54" y="29"/>
                      <a:pt x="54" y="27"/>
                      <a:pt x="54" y="27"/>
                    </a:cubicBezTo>
                    <a:cubicBezTo>
                      <a:pt x="55" y="28"/>
                      <a:pt x="55" y="28"/>
                      <a:pt x="55" y="29"/>
                    </a:cubicBezTo>
                    <a:cubicBezTo>
                      <a:pt x="55" y="30"/>
                      <a:pt x="56" y="30"/>
                      <a:pt x="56" y="29"/>
                    </a:cubicBezTo>
                    <a:cubicBezTo>
                      <a:pt x="56" y="27"/>
                      <a:pt x="56" y="25"/>
                      <a:pt x="55" y="24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54" y="21"/>
                      <a:pt x="53" y="22"/>
                      <a:pt x="53" y="19"/>
                    </a:cubicBezTo>
                    <a:cubicBezTo>
                      <a:pt x="52" y="20"/>
                      <a:pt x="52" y="19"/>
                      <a:pt x="51" y="17"/>
                    </a:cubicBezTo>
                    <a:cubicBezTo>
                      <a:pt x="50" y="16"/>
                      <a:pt x="50" y="18"/>
                      <a:pt x="49" y="16"/>
                    </a:cubicBezTo>
                    <a:cubicBezTo>
                      <a:pt x="49" y="17"/>
                      <a:pt x="48" y="16"/>
                      <a:pt x="48" y="17"/>
                    </a:cubicBezTo>
                    <a:cubicBezTo>
                      <a:pt x="49" y="17"/>
                      <a:pt x="48" y="19"/>
                      <a:pt x="49" y="19"/>
                    </a:cubicBezTo>
                    <a:cubicBezTo>
                      <a:pt x="49" y="18"/>
                      <a:pt x="49" y="17"/>
                      <a:pt x="49" y="18"/>
                    </a:cubicBezTo>
                    <a:cubicBezTo>
                      <a:pt x="49" y="19"/>
                      <a:pt x="49" y="21"/>
                      <a:pt x="49" y="21"/>
                    </a:cubicBezTo>
                    <a:cubicBezTo>
                      <a:pt x="48" y="17"/>
                      <a:pt x="46" y="19"/>
                      <a:pt x="45" y="15"/>
                    </a:cubicBezTo>
                    <a:cubicBezTo>
                      <a:pt x="45" y="14"/>
                      <a:pt x="45" y="13"/>
                      <a:pt x="45" y="13"/>
                    </a:cubicBezTo>
                    <a:cubicBezTo>
                      <a:pt x="46" y="12"/>
                      <a:pt x="47" y="13"/>
                      <a:pt x="47" y="12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0"/>
                      <a:pt x="45" y="8"/>
                      <a:pt x="46" y="8"/>
                    </a:cubicBezTo>
                    <a:cubicBezTo>
                      <a:pt x="45" y="8"/>
                      <a:pt x="45" y="6"/>
                      <a:pt x="44" y="5"/>
                    </a:cubicBezTo>
                    <a:cubicBezTo>
                      <a:pt x="44" y="7"/>
                      <a:pt x="43" y="3"/>
                      <a:pt x="42" y="3"/>
                    </a:cubicBezTo>
                    <a:cubicBezTo>
                      <a:pt x="43" y="5"/>
                      <a:pt x="43" y="6"/>
                      <a:pt x="42" y="7"/>
                    </a:cubicBezTo>
                    <a:cubicBezTo>
                      <a:pt x="43" y="7"/>
                      <a:pt x="44" y="8"/>
                      <a:pt x="44" y="9"/>
                    </a:cubicBezTo>
                    <a:cubicBezTo>
                      <a:pt x="45" y="10"/>
                      <a:pt x="44" y="10"/>
                      <a:pt x="44" y="10"/>
                    </a:cubicBezTo>
                    <a:cubicBezTo>
                      <a:pt x="45" y="11"/>
                      <a:pt x="45" y="10"/>
                      <a:pt x="45" y="10"/>
                    </a:cubicBezTo>
                    <a:cubicBezTo>
                      <a:pt x="44" y="11"/>
                      <a:pt x="45" y="12"/>
                      <a:pt x="45" y="11"/>
                    </a:cubicBezTo>
                    <a:cubicBezTo>
                      <a:pt x="45" y="15"/>
                      <a:pt x="44" y="14"/>
                      <a:pt x="43" y="16"/>
                    </a:cubicBezTo>
                    <a:cubicBezTo>
                      <a:pt x="43" y="14"/>
                      <a:pt x="43" y="11"/>
                      <a:pt x="42" y="12"/>
                    </a:cubicBezTo>
                    <a:cubicBezTo>
                      <a:pt x="42" y="11"/>
                      <a:pt x="41" y="8"/>
                      <a:pt x="41" y="7"/>
                    </a:cubicBezTo>
                    <a:cubicBezTo>
                      <a:pt x="41" y="6"/>
                      <a:pt x="41" y="6"/>
                      <a:pt x="41" y="5"/>
                    </a:cubicBezTo>
                    <a:cubicBezTo>
                      <a:pt x="40" y="2"/>
                      <a:pt x="39" y="1"/>
                      <a:pt x="38" y="0"/>
                    </a:cubicBezTo>
                    <a:cubicBezTo>
                      <a:pt x="37" y="0"/>
                      <a:pt x="37" y="0"/>
                      <a:pt x="36" y="0"/>
                    </a:cubicBezTo>
                    <a:cubicBezTo>
                      <a:pt x="37" y="2"/>
                      <a:pt x="36" y="2"/>
                      <a:pt x="36" y="4"/>
                    </a:cubicBezTo>
                    <a:cubicBezTo>
                      <a:pt x="36" y="4"/>
                      <a:pt x="37" y="7"/>
                      <a:pt x="37" y="8"/>
                    </a:cubicBezTo>
                    <a:cubicBezTo>
                      <a:pt x="35" y="7"/>
                      <a:pt x="33" y="4"/>
                      <a:pt x="31" y="4"/>
                    </a:cubicBezTo>
                    <a:cubicBezTo>
                      <a:pt x="31" y="6"/>
                      <a:pt x="31" y="6"/>
                      <a:pt x="32" y="8"/>
                    </a:cubicBezTo>
                    <a:cubicBezTo>
                      <a:pt x="31" y="9"/>
                      <a:pt x="30" y="9"/>
                      <a:pt x="29" y="8"/>
                    </a:cubicBezTo>
                    <a:cubicBezTo>
                      <a:pt x="29" y="8"/>
                      <a:pt x="29" y="7"/>
                      <a:pt x="29" y="6"/>
                    </a:cubicBezTo>
                    <a:close/>
                    <a:moveTo>
                      <a:pt x="55" y="273"/>
                    </a:moveTo>
                    <a:cubicBezTo>
                      <a:pt x="55" y="273"/>
                      <a:pt x="55" y="272"/>
                      <a:pt x="55" y="271"/>
                    </a:cubicBezTo>
                    <a:cubicBezTo>
                      <a:pt x="55" y="271"/>
                      <a:pt x="55" y="272"/>
                      <a:pt x="55" y="273"/>
                    </a:cubicBezTo>
                    <a:close/>
                    <a:moveTo>
                      <a:pt x="47" y="329"/>
                    </a:moveTo>
                    <a:cubicBezTo>
                      <a:pt x="47" y="330"/>
                      <a:pt x="47" y="327"/>
                      <a:pt x="46" y="329"/>
                    </a:cubicBezTo>
                    <a:cubicBezTo>
                      <a:pt x="46" y="328"/>
                      <a:pt x="46" y="328"/>
                      <a:pt x="46" y="327"/>
                    </a:cubicBezTo>
                    <a:cubicBezTo>
                      <a:pt x="46" y="327"/>
                      <a:pt x="46" y="327"/>
                      <a:pt x="46" y="327"/>
                    </a:cubicBezTo>
                    <a:cubicBezTo>
                      <a:pt x="47" y="327"/>
                      <a:pt x="47" y="328"/>
                      <a:pt x="47" y="329"/>
                    </a:cubicBezTo>
                    <a:close/>
                    <a:moveTo>
                      <a:pt x="44" y="326"/>
                    </a:moveTo>
                    <a:cubicBezTo>
                      <a:pt x="45" y="326"/>
                      <a:pt x="46" y="328"/>
                      <a:pt x="46" y="328"/>
                    </a:cubicBezTo>
                    <a:cubicBezTo>
                      <a:pt x="46" y="328"/>
                      <a:pt x="45" y="329"/>
                      <a:pt x="45" y="329"/>
                    </a:cubicBezTo>
                    <a:cubicBezTo>
                      <a:pt x="45" y="328"/>
                      <a:pt x="44" y="328"/>
                      <a:pt x="44" y="326"/>
                    </a:cubicBezTo>
                    <a:close/>
                    <a:moveTo>
                      <a:pt x="42" y="370"/>
                    </a:moveTo>
                    <a:cubicBezTo>
                      <a:pt x="42" y="371"/>
                      <a:pt x="42" y="366"/>
                      <a:pt x="42" y="369"/>
                    </a:cubicBezTo>
                    <a:cubicBezTo>
                      <a:pt x="41" y="369"/>
                      <a:pt x="41" y="368"/>
                      <a:pt x="41" y="368"/>
                    </a:cubicBezTo>
                    <a:cubicBezTo>
                      <a:pt x="42" y="368"/>
                      <a:pt x="43" y="367"/>
                      <a:pt x="43" y="369"/>
                    </a:cubicBezTo>
                    <a:cubicBezTo>
                      <a:pt x="43" y="369"/>
                      <a:pt x="43" y="368"/>
                      <a:pt x="43" y="367"/>
                    </a:cubicBezTo>
                    <a:cubicBezTo>
                      <a:pt x="44" y="368"/>
                      <a:pt x="43" y="370"/>
                      <a:pt x="44" y="369"/>
                    </a:cubicBezTo>
                    <a:cubicBezTo>
                      <a:pt x="44" y="370"/>
                      <a:pt x="44" y="370"/>
                      <a:pt x="44" y="370"/>
                    </a:cubicBezTo>
                    <a:cubicBezTo>
                      <a:pt x="43" y="371"/>
                      <a:pt x="42" y="367"/>
                      <a:pt x="42" y="370"/>
                    </a:cubicBezTo>
                    <a:close/>
                    <a:moveTo>
                      <a:pt x="22" y="380"/>
                    </a:moveTo>
                    <a:cubicBezTo>
                      <a:pt x="23" y="380"/>
                      <a:pt x="23" y="380"/>
                      <a:pt x="23" y="381"/>
                    </a:cubicBezTo>
                    <a:cubicBezTo>
                      <a:pt x="22" y="381"/>
                      <a:pt x="22" y="381"/>
                      <a:pt x="22" y="380"/>
                    </a:cubicBezTo>
                    <a:close/>
                    <a:moveTo>
                      <a:pt x="22" y="5"/>
                    </a:moveTo>
                    <a:cubicBezTo>
                      <a:pt x="22" y="6"/>
                      <a:pt x="23" y="8"/>
                      <a:pt x="23" y="9"/>
                    </a:cubicBezTo>
                    <a:cubicBezTo>
                      <a:pt x="22" y="8"/>
                      <a:pt x="22" y="7"/>
                      <a:pt x="22" y="5"/>
                    </a:cubicBezTo>
                    <a:close/>
                    <a:moveTo>
                      <a:pt x="13" y="12"/>
                    </a:moveTo>
                    <a:cubicBezTo>
                      <a:pt x="13" y="12"/>
                      <a:pt x="14" y="15"/>
                      <a:pt x="14" y="16"/>
                    </a:cubicBezTo>
                    <a:cubicBezTo>
                      <a:pt x="14" y="14"/>
                      <a:pt x="12" y="10"/>
                      <a:pt x="14" y="10"/>
                    </a:cubicBezTo>
                    <a:cubicBezTo>
                      <a:pt x="14" y="11"/>
                      <a:pt x="14" y="12"/>
                      <a:pt x="14" y="13"/>
                    </a:cubicBezTo>
                    <a:cubicBezTo>
                      <a:pt x="14" y="13"/>
                      <a:pt x="14" y="12"/>
                      <a:pt x="13" y="12"/>
                    </a:cubicBezTo>
                    <a:close/>
                    <a:moveTo>
                      <a:pt x="20" y="9"/>
                    </a:moveTo>
                    <a:cubicBezTo>
                      <a:pt x="21" y="9"/>
                      <a:pt x="20" y="11"/>
                      <a:pt x="21" y="12"/>
                    </a:cubicBezTo>
                    <a:cubicBezTo>
                      <a:pt x="20" y="12"/>
                      <a:pt x="20" y="13"/>
                      <a:pt x="20" y="13"/>
                    </a:cubicBezTo>
                    <a:cubicBezTo>
                      <a:pt x="20" y="12"/>
                      <a:pt x="20" y="10"/>
                      <a:pt x="20" y="9"/>
                    </a:cubicBezTo>
                    <a:close/>
                    <a:moveTo>
                      <a:pt x="33" y="7"/>
                    </a:moveTo>
                    <a:cubicBezTo>
                      <a:pt x="33" y="7"/>
                      <a:pt x="32" y="7"/>
                      <a:pt x="32" y="7"/>
                    </a:cubicBezTo>
                    <a:cubicBezTo>
                      <a:pt x="32" y="9"/>
                      <a:pt x="33" y="9"/>
                      <a:pt x="33" y="9"/>
                    </a:cubicBezTo>
                    <a:cubicBezTo>
                      <a:pt x="33" y="11"/>
                      <a:pt x="32" y="8"/>
                      <a:pt x="32" y="8"/>
                    </a:cubicBezTo>
                    <a:cubicBezTo>
                      <a:pt x="32" y="7"/>
                      <a:pt x="32" y="7"/>
                      <a:pt x="33" y="7"/>
                    </a:cubicBezTo>
                    <a:close/>
                    <a:moveTo>
                      <a:pt x="22" y="11"/>
                    </a:moveTo>
                    <a:cubicBezTo>
                      <a:pt x="22" y="11"/>
                      <a:pt x="22" y="12"/>
                      <a:pt x="23" y="12"/>
                    </a:cubicBezTo>
                    <a:cubicBezTo>
                      <a:pt x="23" y="13"/>
                      <a:pt x="22" y="12"/>
                      <a:pt x="22" y="14"/>
                    </a:cubicBezTo>
                    <a:cubicBezTo>
                      <a:pt x="22" y="15"/>
                      <a:pt x="22" y="11"/>
                      <a:pt x="21" y="13"/>
                    </a:cubicBezTo>
                    <a:cubicBezTo>
                      <a:pt x="21" y="13"/>
                      <a:pt x="22" y="12"/>
                      <a:pt x="22" y="11"/>
                    </a:cubicBezTo>
                    <a:close/>
                    <a:moveTo>
                      <a:pt x="11" y="16"/>
                    </a:moveTo>
                    <a:cubicBezTo>
                      <a:pt x="12" y="17"/>
                      <a:pt x="12" y="18"/>
                      <a:pt x="12" y="19"/>
                    </a:cubicBezTo>
                    <a:cubicBezTo>
                      <a:pt x="13" y="19"/>
                      <a:pt x="13" y="18"/>
                      <a:pt x="13" y="18"/>
                    </a:cubicBezTo>
                    <a:cubicBezTo>
                      <a:pt x="13" y="16"/>
                      <a:pt x="13" y="18"/>
                      <a:pt x="12" y="18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5"/>
                      <a:pt x="13" y="17"/>
                      <a:pt x="13" y="16"/>
                    </a:cubicBezTo>
                    <a:cubicBezTo>
                      <a:pt x="13" y="17"/>
                      <a:pt x="13" y="18"/>
                      <a:pt x="13" y="18"/>
                    </a:cubicBezTo>
                    <a:cubicBezTo>
                      <a:pt x="13" y="20"/>
                      <a:pt x="13" y="19"/>
                      <a:pt x="13" y="21"/>
                    </a:cubicBezTo>
                    <a:cubicBezTo>
                      <a:pt x="12" y="20"/>
                      <a:pt x="12" y="20"/>
                      <a:pt x="11" y="21"/>
                    </a:cubicBezTo>
                    <a:cubicBezTo>
                      <a:pt x="11" y="21"/>
                      <a:pt x="11" y="20"/>
                      <a:pt x="11" y="19"/>
                    </a:cubicBezTo>
                    <a:cubicBezTo>
                      <a:pt x="10" y="19"/>
                      <a:pt x="10" y="19"/>
                      <a:pt x="10" y="20"/>
                    </a:cubicBezTo>
                    <a:cubicBezTo>
                      <a:pt x="10" y="20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9" y="22"/>
                    </a:cubicBezTo>
                    <a:cubicBezTo>
                      <a:pt x="9" y="21"/>
                      <a:pt x="10" y="21"/>
                      <a:pt x="9" y="19"/>
                    </a:cubicBezTo>
                    <a:cubicBezTo>
                      <a:pt x="10" y="19"/>
                      <a:pt x="11" y="19"/>
                      <a:pt x="10" y="17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2" y="18"/>
                      <a:pt x="12" y="17"/>
                      <a:pt x="11" y="16"/>
                    </a:cubicBezTo>
                    <a:close/>
                    <a:moveTo>
                      <a:pt x="14" y="20"/>
                    </a:moveTo>
                    <a:cubicBezTo>
                      <a:pt x="13" y="19"/>
                      <a:pt x="14" y="17"/>
                      <a:pt x="14" y="17"/>
                    </a:cubicBezTo>
                    <a:cubicBezTo>
                      <a:pt x="15" y="18"/>
                      <a:pt x="14" y="18"/>
                      <a:pt x="14" y="20"/>
                    </a:cubicBezTo>
                    <a:close/>
                    <a:moveTo>
                      <a:pt x="42" y="18"/>
                    </a:moveTo>
                    <a:cubicBezTo>
                      <a:pt x="42" y="16"/>
                      <a:pt x="43" y="18"/>
                      <a:pt x="44" y="18"/>
                    </a:cubicBezTo>
                    <a:cubicBezTo>
                      <a:pt x="44" y="18"/>
                      <a:pt x="43" y="19"/>
                      <a:pt x="44" y="20"/>
                    </a:cubicBezTo>
                    <a:cubicBezTo>
                      <a:pt x="44" y="21"/>
                      <a:pt x="44" y="23"/>
                      <a:pt x="43" y="22"/>
                    </a:cubicBezTo>
                    <a:cubicBezTo>
                      <a:pt x="43" y="19"/>
                      <a:pt x="43" y="19"/>
                      <a:pt x="42" y="18"/>
                    </a:cubicBezTo>
                    <a:close/>
                    <a:moveTo>
                      <a:pt x="14" y="20"/>
                    </a:moveTo>
                    <a:cubicBezTo>
                      <a:pt x="14" y="20"/>
                      <a:pt x="15" y="21"/>
                      <a:pt x="15" y="22"/>
                    </a:cubicBezTo>
                    <a:cubicBezTo>
                      <a:pt x="15" y="23"/>
                      <a:pt x="14" y="23"/>
                      <a:pt x="14" y="24"/>
                    </a:cubicBezTo>
                    <a:cubicBezTo>
                      <a:pt x="13" y="23"/>
                      <a:pt x="14" y="21"/>
                      <a:pt x="14" y="20"/>
                    </a:cubicBezTo>
                    <a:close/>
                    <a:moveTo>
                      <a:pt x="8" y="21"/>
                    </a:moveTo>
                    <a:cubicBezTo>
                      <a:pt x="9" y="21"/>
                      <a:pt x="8" y="22"/>
                      <a:pt x="9" y="22"/>
                    </a:cubicBezTo>
                    <a:cubicBezTo>
                      <a:pt x="9" y="23"/>
                      <a:pt x="8" y="23"/>
                      <a:pt x="8" y="23"/>
                    </a:cubicBezTo>
                    <a:cubicBezTo>
                      <a:pt x="8" y="23"/>
                      <a:pt x="8" y="22"/>
                      <a:pt x="8" y="21"/>
                    </a:cubicBezTo>
                    <a:close/>
                    <a:moveTo>
                      <a:pt x="17" y="22"/>
                    </a:moveTo>
                    <a:cubicBezTo>
                      <a:pt x="17" y="22"/>
                      <a:pt x="17" y="22"/>
                      <a:pt x="17" y="23"/>
                    </a:cubicBezTo>
                    <a:cubicBezTo>
                      <a:pt x="16" y="23"/>
                      <a:pt x="17" y="21"/>
                      <a:pt x="16" y="22"/>
                    </a:cubicBezTo>
                    <a:cubicBezTo>
                      <a:pt x="16" y="20"/>
                      <a:pt x="17" y="21"/>
                      <a:pt x="17" y="22"/>
                    </a:cubicBezTo>
                    <a:close/>
                    <a:moveTo>
                      <a:pt x="38" y="21"/>
                    </a:moveTo>
                    <a:cubicBezTo>
                      <a:pt x="39" y="22"/>
                      <a:pt x="41" y="23"/>
                      <a:pt x="42" y="24"/>
                    </a:cubicBezTo>
                    <a:cubicBezTo>
                      <a:pt x="40" y="25"/>
                      <a:pt x="39" y="21"/>
                      <a:pt x="38" y="23"/>
                    </a:cubicBezTo>
                    <a:cubicBezTo>
                      <a:pt x="38" y="23"/>
                      <a:pt x="39" y="22"/>
                      <a:pt x="38" y="21"/>
                    </a:cubicBezTo>
                    <a:close/>
                    <a:moveTo>
                      <a:pt x="42" y="22"/>
                    </a:moveTo>
                    <a:cubicBezTo>
                      <a:pt x="43" y="23"/>
                      <a:pt x="42" y="25"/>
                      <a:pt x="43" y="25"/>
                    </a:cubicBezTo>
                    <a:cubicBezTo>
                      <a:pt x="42" y="27"/>
                      <a:pt x="42" y="23"/>
                      <a:pt x="42" y="22"/>
                    </a:cubicBezTo>
                    <a:close/>
                    <a:moveTo>
                      <a:pt x="51" y="23"/>
                    </a:moveTo>
                    <a:cubicBezTo>
                      <a:pt x="51" y="22"/>
                      <a:pt x="51" y="23"/>
                      <a:pt x="52" y="23"/>
                    </a:cubicBezTo>
                    <a:cubicBezTo>
                      <a:pt x="52" y="24"/>
                      <a:pt x="52" y="25"/>
                      <a:pt x="51" y="25"/>
                    </a:cubicBezTo>
                    <a:cubicBezTo>
                      <a:pt x="51" y="24"/>
                      <a:pt x="52" y="23"/>
                      <a:pt x="51" y="23"/>
                    </a:cubicBezTo>
                    <a:close/>
                    <a:moveTo>
                      <a:pt x="6" y="48"/>
                    </a:moveTo>
                    <a:cubicBezTo>
                      <a:pt x="6" y="48"/>
                      <a:pt x="7" y="49"/>
                      <a:pt x="7" y="49"/>
                    </a:cubicBezTo>
                    <a:cubicBezTo>
                      <a:pt x="7" y="50"/>
                      <a:pt x="7" y="50"/>
                      <a:pt x="6" y="50"/>
                    </a:cubicBezTo>
                    <a:cubicBezTo>
                      <a:pt x="6" y="49"/>
                      <a:pt x="6" y="49"/>
                      <a:pt x="6" y="48"/>
                    </a:cubicBezTo>
                    <a:close/>
                    <a:moveTo>
                      <a:pt x="7" y="52"/>
                    </a:moveTo>
                    <a:cubicBezTo>
                      <a:pt x="8" y="52"/>
                      <a:pt x="7" y="54"/>
                      <a:pt x="8" y="54"/>
                    </a:cubicBezTo>
                    <a:cubicBezTo>
                      <a:pt x="7" y="54"/>
                      <a:pt x="6" y="55"/>
                      <a:pt x="6" y="54"/>
                    </a:cubicBezTo>
                    <a:cubicBezTo>
                      <a:pt x="6" y="53"/>
                      <a:pt x="7" y="54"/>
                      <a:pt x="7" y="52"/>
                    </a:cubicBezTo>
                    <a:close/>
                    <a:moveTo>
                      <a:pt x="17" y="61"/>
                    </a:moveTo>
                    <a:cubicBezTo>
                      <a:pt x="17" y="62"/>
                      <a:pt x="17" y="63"/>
                      <a:pt x="16" y="63"/>
                    </a:cubicBezTo>
                    <a:cubicBezTo>
                      <a:pt x="17" y="62"/>
                      <a:pt x="17" y="61"/>
                      <a:pt x="17" y="61"/>
                    </a:cubicBezTo>
                    <a:close/>
                    <a:moveTo>
                      <a:pt x="17" y="65"/>
                    </a:moveTo>
                    <a:cubicBezTo>
                      <a:pt x="17" y="64"/>
                      <a:pt x="16" y="66"/>
                      <a:pt x="17" y="66"/>
                    </a:cubicBezTo>
                    <a:cubicBezTo>
                      <a:pt x="17" y="67"/>
                      <a:pt x="17" y="67"/>
                      <a:pt x="16" y="67"/>
                    </a:cubicBezTo>
                    <a:cubicBezTo>
                      <a:pt x="17" y="67"/>
                      <a:pt x="17" y="66"/>
                      <a:pt x="16" y="66"/>
                    </a:cubicBezTo>
                    <a:cubicBezTo>
                      <a:pt x="16" y="65"/>
                      <a:pt x="17" y="66"/>
                      <a:pt x="17" y="65"/>
                    </a:cubicBezTo>
                    <a:close/>
                    <a:moveTo>
                      <a:pt x="11" y="65"/>
                    </a:moveTo>
                    <a:cubicBezTo>
                      <a:pt x="11" y="66"/>
                      <a:pt x="10" y="66"/>
                      <a:pt x="10" y="67"/>
                    </a:cubicBezTo>
                    <a:cubicBezTo>
                      <a:pt x="9" y="66"/>
                      <a:pt x="10" y="64"/>
                      <a:pt x="11" y="65"/>
                    </a:cubicBezTo>
                    <a:close/>
                    <a:moveTo>
                      <a:pt x="23" y="66"/>
                    </a:moveTo>
                    <a:cubicBezTo>
                      <a:pt x="23" y="67"/>
                      <a:pt x="23" y="68"/>
                      <a:pt x="23" y="69"/>
                    </a:cubicBezTo>
                    <a:cubicBezTo>
                      <a:pt x="22" y="68"/>
                      <a:pt x="23" y="66"/>
                      <a:pt x="22" y="67"/>
                    </a:cubicBezTo>
                    <a:cubicBezTo>
                      <a:pt x="22" y="66"/>
                      <a:pt x="22" y="66"/>
                      <a:pt x="23" y="66"/>
                    </a:cubicBezTo>
                    <a:close/>
                    <a:moveTo>
                      <a:pt x="6" y="67"/>
                    </a:moveTo>
                    <a:cubicBezTo>
                      <a:pt x="6" y="68"/>
                      <a:pt x="6" y="69"/>
                      <a:pt x="6" y="70"/>
                    </a:cubicBezTo>
                    <a:cubicBezTo>
                      <a:pt x="5" y="69"/>
                      <a:pt x="5" y="68"/>
                      <a:pt x="6" y="67"/>
                    </a:cubicBezTo>
                    <a:close/>
                    <a:moveTo>
                      <a:pt x="6" y="69"/>
                    </a:moveTo>
                    <a:cubicBezTo>
                      <a:pt x="7" y="69"/>
                      <a:pt x="7" y="70"/>
                      <a:pt x="7" y="71"/>
                    </a:cubicBezTo>
                    <a:cubicBezTo>
                      <a:pt x="8" y="71"/>
                      <a:pt x="7" y="70"/>
                      <a:pt x="8" y="69"/>
                    </a:cubicBezTo>
                    <a:cubicBezTo>
                      <a:pt x="9" y="70"/>
                      <a:pt x="8" y="71"/>
                      <a:pt x="8" y="72"/>
                    </a:cubicBezTo>
                    <a:cubicBezTo>
                      <a:pt x="7" y="72"/>
                      <a:pt x="7" y="72"/>
                      <a:pt x="6" y="71"/>
                    </a:cubicBezTo>
                    <a:cubicBezTo>
                      <a:pt x="6" y="71"/>
                      <a:pt x="6" y="70"/>
                      <a:pt x="7" y="70"/>
                    </a:cubicBezTo>
                    <a:cubicBezTo>
                      <a:pt x="7" y="70"/>
                      <a:pt x="6" y="70"/>
                      <a:pt x="6" y="69"/>
                    </a:cubicBezTo>
                    <a:close/>
                    <a:moveTo>
                      <a:pt x="10" y="70"/>
                    </a:moveTo>
                    <a:cubicBezTo>
                      <a:pt x="9" y="71"/>
                      <a:pt x="10" y="72"/>
                      <a:pt x="9" y="72"/>
                    </a:cubicBezTo>
                    <a:cubicBezTo>
                      <a:pt x="9" y="70"/>
                      <a:pt x="9" y="70"/>
                      <a:pt x="9" y="70"/>
                    </a:cubicBezTo>
                    <a:cubicBezTo>
                      <a:pt x="9" y="70"/>
                      <a:pt x="9" y="70"/>
                      <a:pt x="10" y="70"/>
                    </a:cubicBezTo>
                    <a:close/>
                    <a:moveTo>
                      <a:pt x="6" y="73"/>
                    </a:moveTo>
                    <a:cubicBezTo>
                      <a:pt x="6" y="73"/>
                      <a:pt x="5" y="73"/>
                      <a:pt x="5" y="72"/>
                    </a:cubicBezTo>
                    <a:cubicBezTo>
                      <a:pt x="5" y="70"/>
                      <a:pt x="6" y="70"/>
                      <a:pt x="6" y="73"/>
                    </a:cubicBezTo>
                    <a:close/>
                    <a:moveTo>
                      <a:pt x="9" y="75"/>
                    </a:moveTo>
                    <a:cubicBezTo>
                      <a:pt x="9" y="74"/>
                      <a:pt x="10" y="74"/>
                      <a:pt x="10" y="74"/>
                    </a:cubicBezTo>
                    <a:cubicBezTo>
                      <a:pt x="10" y="75"/>
                      <a:pt x="10" y="75"/>
                      <a:pt x="9" y="75"/>
                    </a:cubicBezTo>
                    <a:close/>
                    <a:moveTo>
                      <a:pt x="6" y="85"/>
                    </a:moveTo>
                    <a:cubicBezTo>
                      <a:pt x="7" y="86"/>
                      <a:pt x="6" y="88"/>
                      <a:pt x="5" y="90"/>
                    </a:cubicBezTo>
                    <a:cubicBezTo>
                      <a:pt x="5" y="89"/>
                      <a:pt x="6" y="87"/>
                      <a:pt x="5" y="87"/>
                    </a:cubicBezTo>
                    <a:cubicBezTo>
                      <a:pt x="5" y="87"/>
                      <a:pt x="5" y="87"/>
                      <a:pt x="5" y="87"/>
                    </a:cubicBezTo>
                    <a:cubicBezTo>
                      <a:pt x="6" y="87"/>
                      <a:pt x="6" y="86"/>
                      <a:pt x="6" y="85"/>
                    </a:cubicBezTo>
                    <a:close/>
                    <a:moveTo>
                      <a:pt x="58" y="85"/>
                    </a:moveTo>
                    <a:cubicBezTo>
                      <a:pt x="59" y="85"/>
                      <a:pt x="59" y="87"/>
                      <a:pt x="59" y="88"/>
                    </a:cubicBezTo>
                    <a:cubicBezTo>
                      <a:pt x="58" y="88"/>
                      <a:pt x="59" y="86"/>
                      <a:pt x="58" y="85"/>
                    </a:cubicBezTo>
                    <a:close/>
                    <a:moveTo>
                      <a:pt x="5" y="92"/>
                    </a:moveTo>
                    <a:cubicBezTo>
                      <a:pt x="5" y="92"/>
                      <a:pt x="5" y="93"/>
                      <a:pt x="5" y="93"/>
                    </a:cubicBezTo>
                    <a:cubicBezTo>
                      <a:pt x="5" y="94"/>
                      <a:pt x="5" y="94"/>
                      <a:pt x="5" y="95"/>
                    </a:cubicBezTo>
                    <a:cubicBezTo>
                      <a:pt x="4" y="94"/>
                      <a:pt x="5" y="93"/>
                      <a:pt x="5" y="92"/>
                    </a:cubicBezTo>
                    <a:close/>
                    <a:moveTo>
                      <a:pt x="5" y="141"/>
                    </a:moveTo>
                    <a:cubicBezTo>
                      <a:pt x="6" y="141"/>
                      <a:pt x="7" y="142"/>
                      <a:pt x="6" y="142"/>
                    </a:cubicBezTo>
                    <a:cubicBezTo>
                      <a:pt x="6" y="141"/>
                      <a:pt x="5" y="142"/>
                      <a:pt x="5" y="141"/>
                    </a:cubicBezTo>
                    <a:close/>
                    <a:moveTo>
                      <a:pt x="8" y="152"/>
                    </a:moveTo>
                    <a:cubicBezTo>
                      <a:pt x="9" y="150"/>
                      <a:pt x="9" y="152"/>
                      <a:pt x="9" y="152"/>
                    </a:cubicBezTo>
                    <a:cubicBezTo>
                      <a:pt x="9" y="154"/>
                      <a:pt x="9" y="152"/>
                      <a:pt x="8" y="152"/>
                    </a:cubicBezTo>
                    <a:close/>
                    <a:moveTo>
                      <a:pt x="8" y="159"/>
                    </a:moveTo>
                    <a:cubicBezTo>
                      <a:pt x="7" y="159"/>
                      <a:pt x="7" y="156"/>
                      <a:pt x="8" y="157"/>
                    </a:cubicBezTo>
                    <a:cubicBezTo>
                      <a:pt x="8" y="157"/>
                      <a:pt x="8" y="158"/>
                      <a:pt x="8" y="158"/>
                    </a:cubicBezTo>
                    <a:cubicBezTo>
                      <a:pt x="8" y="160"/>
                      <a:pt x="8" y="157"/>
                      <a:pt x="8" y="159"/>
                    </a:cubicBezTo>
                    <a:close/>
                    <a:moveTo>
                      <a:pt x="7" y="159"/>
                    </a:move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1"/>
                      <a:pt x="7" y="161"/>
                      <a:pt x="7" y="161"/>
                    </a:cubicBezTo>
                    <a:cubicBezTo>
                      <a:pt x="6" y="164"/>
                      <a:pt x="6" y="158"/>
                      <a:pt x="7" y="159"/>
                    </a:cubicBezTo>
                    <a:close/>
                    <a:moveTo>
                      <a:pt x="8" y="175"/>
                    </a:moveTo>
                    <a:cubicBezTo>
                      <a:pt x="7" y="176"/>
                      <a:pt x="7" y="178"/>
                      <a:pt x="7" y="179"/>
                    </a:cubicBezTo>
                    <a:cubicBezTo>
                      <a:pt x="7" y="180"/>
                      <a:pt x="8" y="181"/>
                      <a:pt x="9" y="180"/>
                    </a:cubicBezTo>
                    <a:cubicBezTo>
                      <a:pt x="9" y="182"/>
                      <a:pt x="8" y="181"/>
                      <a:pt x="8" y="183"/>
                    </a:cubicBezTo>
                    <a:cubicBezTo>
                      <a:pt x="8" y="183"/>
                      <a:pt x="8" y="180"/>
                      <a:pt x="7" y="181"/>
                    </a:cubicBezTo>
                    <a:cubicBezTo>
                      <a:pt x="6" y="179"/>
                      <a:pt x="7" y="177"/>
                      <a:pt x="6" y="176"/>
                    </a:cubicBezTo>
                    <a:cubicBezTo>
                      <a:pt x="6" y="175"/>
                      <a:pt x="7" y="176"/>
                      <a:pt x="8" y="175"/>
                    </a:cubicBezTo>
                    <a:close/>
                    <a:moveTo>
                      <a:pt x="12" y="182"/>
                    </a:moveTo>
                    <a:cubicBezTo>
                      <a:pt x="12" y="182"/>
                      <a:pt x="12" y="184"/>
                      <a:pt x="12" y="186"/>
                    </a:cubicBezTo>
                    <a:cubicBezTo>
                      <a:pt x="11" y="185"/>
                      <a:pt x="12" y="184"/>
                      <a:pt x="12" y="182"/>
                    </a:cubicBezTo>
                    <a:close/>
                    <a:moveTo>
                      <a:pt x="8" y="191"/>
                    </a:moveTo>
                    <a:cubicBezTo>
                      <a:pt x="8" y="190"/>
                      <a:pt x="8" y="192"/>
                      <a:pt x="9" y="191"/>
                    </a:cubicBezTo>
                    <a:cubicBezTo>
                      <a:pt x="9" y="193"/>
                      <a:pt x="8" y="191"/>
                      <a:pt x="8" y="193"/>
                    </a:cubicBezTo>
                    <a:cubicBezTo>
                      <a:pt x="7" y="193"/>
                      <a:pt x="8" y="191"/>
                      <a:pt x="8" y="191"/>
                    </a:cubicBezTo>
                    <a:close/>
                    <a:moveTo>
                      <a:pt x="10" y="192"/>
                    </a:moveTo>
                    <a:cubicBezTo>
                      <a:pt x="10" y="192"/>
                      <a:pt x="10" y="193"/>
                      <a:pt x="10" y="193"/>
                    </a:cubicBezTo>
                    <a:cubicBezTo>
                      <a:pt x="10" y="193"/>
                      <a:pt x="9" y="191"/>
                      <a:pt x="9" y="194"/>
                    </a:cubicBezTo>
                    <a:cubicBezTo>
                      <a:pt x="8" y="193"/>
                      <a:pt x="9" y="192"/>
                      <a:pt x="10" y="192"/>
                    </a:cubicBezTo>
                    <a:close/>
                    <a:moveTo>
                      <a:pt x="9" y="194"/>
                    </a:moveTo>
                    <a:cubicBezTo>
                      <a:pt x="10" y="194"/>
                      <a:pt x="10" y="195"/>
                      <a:pt x="11" y="195"/>
                    </a:cubicBezTo>
                    <a:cubicBezTo>
                      <a:pt x="10" y="195"/>
                      <a:pt x="9" y="196"/>
                      <a:pt x="9" y="194"/>
                    </a:cubicBezTo>
                    <a:close/>
                    <a:moveTo>
                      <a:pt x="12" y="219"/>
                    </a:moveTo>
                    <a:cubicBezTo>
                      <a:pt x="12" y="218"/>
                      <a:pt x="12" y="219"/>
                      <a:pt x="12" y="218"/>
                    </a:cubicBezTo>
                    <a:cubicBezTo>
                      <a:pt x="12" y="219"/>
                      <a:pt x="12" y="220"/>
                      <a:pt x="13" y="220"/>
                    </a:cubicBezTo>
                    <a:cubicBezTo>
                      <a:pt x="12" y="221"/>
                      <a:pt x="12" y="219"/>
                      <a:pt x="12" y="219"/>
                    </a:cubicBezTo>
                    <a:close/>
                    <a:moveTo>
                      <a:pt x="13" y="222"/>
                    </a:moveTo>
                    <a:cubicBezTo>
                      <a:pt x="14" y="223"/>
                      <a:pt x="13" y="223"/>
                      <a:pt x="13" y="224"/>
                    </a:cubicBezTo>
                    <a:cubicBezTo>
                      <a:pt x="13" y="224"/>
                      <a:pt x="12" y="225"/>
                      <a:pt x="12" y="225"/>
                    </a:cubicBezTo>
                    <a:cubicBezTo>
                      <a:pt x="11" y="224"/>
                      <a:pt x="12" y="224"/>
                      <a:pt x="12" y="223"/>
                    </a:cubicBezTo>
                    <a:cubicBezTo>
                      <a:pt x="13" y="224"/>
                      <a:pt x="13" y="224"/>
                      <a:pt x="13" y="222"/>
                    </a:cubicBezTo>
                    <a:close/>
                    <a:moveTo>
                      <a:pt x="14" y="229"/>
                    </a:moveTo>
                    <a:cubicBezTo>
                      <a:pt x="13" y="227"/>
                      <a:pt x="15" y="230"/>
                      <a:pt x="15" y="228"/>
                    </a:cubicBezTo>
                    <a:cubicBezTo>
                      <a:pt x="16" y="230"/>
                      <a:pt x="14" y="229"/>
                      <a:pt x="14" y="229"/>
                    </a:cubicBezTo>
                    <a:close/>
                    <a:moveTo>
                      <a:pt x="12" y="230"/>
                    </a:moveTo>
                    <a:cubicBezTo>
                      <a:pt x="12" y="232"/>
                      <a:pt x="12" y="232"/>
                      <a:pt x="12" y="233"/>
                    </a:cubicBezTo>
                    <a:cubicBezTo>
                      <a:pt x="11" y="233"/>
                      <a:pt x="11" y="233"/>
                      <a:pt x="11" y="232"/>
                    </a:cubicBezTo>
                    <a:cubicBezTo>
                      <a:pt x="11" y="232"/>
                      <a:pt x="11" y="230"/>
                      <a:pt x="12" y="230"/>
                    </a:cubicBezTo>
                    <a:close/>
                    <a:moveTo>
                      <a:pt x="14" y="230"/>
                    </a:moveTo>
                    <a:cubicBezTo>
                      <a:pt x="13" y="231"/>
                      <a:pt x="14" y="233"/>
                      <a:pt x="14" y="231"/>
                    </a:cubicBezTo>
                    <a:cubicBezTo>
                      <a:pt x="14" y="231"/>
                      <a:pt x="14" y="232"/>
                      <a:pt x="14" y="232"/>
                    </a:cubicBezTo>
                    <a:cubicBezTo>
                      <a:pt x="14" y="232"/>
                      <a:pt x="14" y="234"/>
                      <a:pt x="13" y="234"/>
                    </a:cubicBezTo>
                    <a:cubicBezTo>
                      <a:pt x="13" y="233"/>
                      <a:pt x="13" y="232"/>
                      <a:pt x="13" y="232"/>
                    </a:cubicBezTo>
                    <a:cubicBezTo>
                      <a:pt x="13" y="231"/>
                      <a:pt x="13" y="230"/>
                      <a:pt x="14" y="230"/>
                    </a:cubicBezTo>
                    <a:close/>
                    <a:moveTo>
                      <a:pt x="12" y="233"/>
                    </a:moveTo>
                    <a:cubicBezTo>
                      <a:pt x="13" y="233"/>
                      <a:pt x="12" y="235"/>
                      <a:pt x="13" y="235"/>
                    </a:cubicBezTo>
                    <a:cubicBezTo>
                      <a:pt x="12" y="235"/>
                      <a:pt x="11" y="235"/>
                      <a:pt x="11" y="234"/>
                    </a:cubicBezTo>
                    <a:cubicBezTo>
                      <a:pt x="12" y="234"/>
                      <a:pt x="12" y="235"/>
                      <a:pt x="12" y="233"/>
                    </a:cubicBezTo>
                    <a:close/>
                    <a:moveTo>
                      <a:pt x="16" y="234"/>
                    </a:moveTo>
                    <a:cubicBezTo>
                      <a:pt x="15" y="235"/>
                      <a:pt x="15" y="235"/>
                      <a:pt x="15" y="236"/>
                    </a:cubicBezTo>
                    <a:cubicBezTo>
                      <a:pt x="14" y="236"/>
                      <a:pt x="14" y="238"/>
                      <a:pt x="13" y="237"/>
                    </a:cubicBezTo>
                    <a:cubicBezTo>
                      <a:pt x="13" y="236"/>
                      <a:pt x="13" y="236"/>
                      <a:pt x="13" y="236"/>
                    </a:cubicBezTo>
                    <a:cubicBezTo>
                      <a:pt x="14" y="238"/>
                      <a:pt x="15" y="234"/>
                      <a:pt x="16" y="234"/>
                    </a:cubicBezTo>
                    <a:close/>
                    <a:moveTo>
                      <a:pt x="15" y="241"/>
                    </a:moveTo>
                    <a:cubicBezTo>
                      <a:pt x="16" y="241"/>
                      <a:pt x="16" y="241"/>
                      <a:pt x="16" y="241"/>
                    </a:cubicBezTo>
                    <a:cubicBezTo>
                      <a:pt x="15" y="242"/>
                      <a:pt x="15" y="243"/>
                      <a:pt x="15" y="244"/>
                    </a:cubicBezTo>
                    <a:cubicBezTo>
                      <a:pt x="15" y="243"/>
                      <a:pt x="15" y="242"/>
                      <a:pt x="15" y="241"/>
                    </a:cubicBezTo>
                    <a:close/>
                    <a:moveTo>
                      <a:pt x="55" y="250"/>
                    </a:moveTo>
                    <a:cubicBezTo>
                      <a:pt x="56" y="251"/>
                      <a:pt x="55" y="252"/>
                      <a:pt x="54" y="252"/>
                    </a:cubicBezTo>
                    <a:cubicBezTo>
                      <a:pt x="54" y="251"/>
                      <a:pt x="55" y="251"/>
                      <a:pt x="55" y="250"/>
                    </a:cubicBezTo>
                    <a:close/>
                    <a:moveTo>
                      <a:pt x="53" y="261"/>
                    </a:moveTo>
                    <a:cubicBezTo>
                      <a:pt x="54" y="261"/>
                      <a:pt x="54" y="264"/>
                      <a:pt x="53" y="263"/>
                    </a:cubicBezTo>
                    <a:cubicBezTo>
                      <a:pt x="53" y="262"/>
                      <a:pt x="53" y="262"/>
                      <a:pt x="53" y="261"/>
                    </a:cubicBezTo>
                    <a:close/>
                    <a:moveTo>
                      <a:pt x="18" y="276"/>
                    </a:moveTo>
                    <a:cubicBezTo>
                      <a:pt x="18" y="277"/>
                      <a:pt x="17" y="277"/>
                      <a:pt x="17" y="276"/>
                    </a:cubicBezTo>
                    <a:cubicBezTo>
                      <a:pt x="17" y="275"/>
                      <a:pt x="18" y="275"/>
                      <a:pt x="18" y="276"/>
                    </a:cubicBezTo>
                    <a:close/>
                    <a:moveTo>
                      <a:pt x="49" y="276"/>
                    </a:moveTo>
                    <a:cubicBezTo>
                      <a:pt x="49" y="277"/>
                      <a:pt x="49" y="279"/>
                      <a:pt x="49" y="279"/>
                    </a:cubicBezTo>
                    <a:cubicBezTo>
                      <a:pt x="49" y="278"/>
                      <a:pt x="49" y="277"/>
                      <a:pt x="49" y="276"/>
                    </a:cubicBezTo>
                    <a:close/>
                    <a:moveTo>
                      <a:pt x="51" y="277"/>
                    </a:moveTo>
                    <a:cubicBezTo>
                      <a:pt x="52" y="277"/>
                      <a:pt x="52" y="277"/>
                      <a:pt x="52" y="278"/>
                    </a:cubicBezTo>
                    <a:cubicBezTo>
                      <a:pt x="52" y="279"/>
                      <a:pt x="52" y="280"/>
                      <a:pt x="52" y="281"/>
                    </a:cubicBezTo>
                    <a:cubicBezTo>
                      <a:pt x="52" y="280"/>
                      <a:pt x="51" y="279"/>
                      <a:pt x="51" y="281"/>
                    </a:cubicBezTo>
                    <a:cubicBezTo>
                      <a:pt x="50" y="281"/>
                      <a:pt x="52" y="279"/>
                      <a:pt x="51" y="277"/>
                    </a:cubicBezTo>
                    <a:close/>
                    <a:moveTo>
                      <a:pt x="18" y="279"/>
                    </a:moveTo>
                    <a:cubicBezTo>
                      <a:pt x="18" y="279"/>
                      <a:pt x="17" y="279"/>
                      <a:pt x="17" y="278"/>
                    </a:cubicBezTo>
                    <a:cubicBezTo>
                      <a:pt x="18" y="278"/>
                      <a:pt x="18" y="278"/>
                      <a:pt x="18" y="278"/>
                    </a:cubicBezTo>
                    <a:cubicBezTo>
                      <a:pt x="19" y="280"/>
                      <a:pt x="18" y="279"/>
                      <a:pt x="18" y="280"/>
                    </a:cubicBezTo>
                    <a:cubicBezTo>
                      <a:pt x="18" y="280"/>
                      <a:pt x="18" y="279"/>
                      <a:pt x="18" y="279"/>
                    </a:cubicBezTo>
                    <a:close/>
                    <a:moveTo>
                      <a:pt x="33" y="282"/>
                    </a:moveTo>
                    <a:cubicBezTo>
                      <a:pt x="34" y="282"/>
                      <a:pt x="33" y="284"/>
                      <a:pt x="34" y="284"/>
                    </a:cubicBezTo>
                    <a:cubicBezTo>
                      <a:pt x="33" y="286"/>
                      <a:pt x="33" y="283"/>
                      <a:pt x="33" y="282"/>
                    </a:cubicBezTo>
                    <a:close/>
                    <a:moveTo>
                      <a:pt x="49" y="282"/>
                    </a:moveTo>
                    <a:cubicBezTo>
                      <a:pt x="50" y="282"/>
                      <a:pt x="50" y="285"/>
                      <a:pt x="49" y="284"/>
                    </a:cubicBezTo>
                    <a:lnTo>
                      <a:pt x="49" y="282"/>
                    </a:lnTo>
                    <a:close/>
                    <a:moveTo>
                      <a:pt x="45" y="283"/>
                    </a:moveTo>
                    <a:cubicBezTo>
                      <a:pt x="45" y="283"/>
                      <a:pt x="45" y="283"/>
                      <a:pt x="46" y="283"/>
                    </a:cubicBezTo>
                    <a:cubicBezTo>
                      <a:pt x="45" y="284"/>
                      <a:pt x="46" y="287"/>
                      <a:pt x="45" y="287"/>
                    </a:cubicBezTo>
                    <a:cubicBezTo>
                      <a:pt x="45" y="286"/>
                      <a:pt x="45" y="285"/>
                      <a:pt x="45" y="283"/>
                    </a:cubicBezTo>
                    <a:close/>
                    <a:moveTo>
                      <a:pt x="17" y="284"/>
                    </a:moveTo>
                    <a:cubicBezTo>
                      <a:pt x="17" y="284"/>
                      <a:pt x="17" y="285"/>
                      <a:pt x="17" y="285"/>
                    </a:cubicBezTo>
                    <a:cubicBezTo>
                      <a:pt x="18" y="286"/>
                      <a:pt x="18" y="285"/>
                      <a:pt x="18" y="287"/>
                    </a:cubicBezTo>
                    <a:cubicBezTo>
                      <a:pt x="18" y="287"/>
                      <a:pt x="17" y="286"/>
                      <a:pt x="17" y="284"/>
                    </a:cubicBezTo>
                    <a:close/>
                    <a:moveTo>
                      <a:pt x="52" y="284"/>
                    </a:moveTo>
                    <a:cubicBezTo>
                      <a:pt x="52" y="285"/>
                      <a:pt x="52" y="285"/>
                      <a:pt x="52" y="286"/>
                    </a:cubicBezTo>
                    <a:cubicBezTo>
                      <a:pt x="51" y="286"/>
                      <a:pt x="51" y="285"/>
                      <a:pt x="51" y="285"/>
                    </a:cubicBezTo>
                    <a:cubicBezTo>
                      <a:pt x="51" y="284"/>
                      <a:pt x="52" y="284"/>
                      <a:pt x="52" y="284"/>
                    </a:cubicBezTo>
                    <a:close/>
                    <a:moveTo>
                      <a:pt x="40" y="286"/>
                    </a:moveTo>
                    <a:cubicBezTo>
                      <a:pt x="40" y="285"/>
                      <a:pt x="40" y="286"/>
                      <a:pt x="41" y="285"/>
                    </a:cubicBezTo>
                    <a:cubicBezTo>
                      <a:pt x="41" y="286"/>
                      <a:pt x="41" y="288"/>
                      <a:pt x="41" y="288"/>
                    </a:cubicBezTo>
                    <a:cubicBezTo>
                      <a:pt x="40" y="288"/>
                      <a:pt x="41" y="287"/>
                      <a:pt x="40" y="286"/>
                    </a:cubicBezTo>
                    <a:close/>
                    <a:moveTo>
                      <a:pt x="46" y="286"/>
                    </a:moveTo>
                    <a:cubicBezTo>
                      <a:pt x="47" y="286"/>
                      <a:pt x="47" y="286"/>
                      <a:pt x="47" y="286"/>
                    </a:cubicBezTo>
                    <a:cubicBezTo>
                      <a:pt x="47" y="286"/>
                      <a:pt x="47" y="286"/>
                      <a:pt x="47" y="286"/>
                    </a:cubicBezTo>
                    <a:cubicBezTo>
                      <a:pt x="47" y="287"/>
                      <a:pt x="47" y="287"/>
                      <a:pt x="47" y="288"/>
                    </a:cubicBezTo>
                    <a:cubicBezTo>
                      <a:pt x="46" y="288"/>
                      <a:pt x="47" y="288"/>
                      <a:pt x="46" y="286"/>
                    </a:cubicBezTo>
                    <a:close/>
                    <a:moveTo>
                      <a:pt x="48" y="286"/>
                    </a:moveTo>
                    <a:cubicBezTo>
                      <a:pt x="49" y="286"/>
                      <a:pt x="49" y="286"/>
                      <a:pt x="49" y="286"/>
                    </a:cubicBezTo>
                    <a:cubicBezTo>
                      <a:pt x="49" y="287"/>
                      <a:pt x="48" y="287"/>
                      <a:pt x="48" y="287"/>
                    </a:cubicBezTo>
                    <a:cubicBezTo>
                      <a:pt x="48" y="288"/>
                      <a:pt x="48" y="288"/>
                      <a:pt x="49" y="288"/>
                    </a:cubicBezTo>
                    <a:cubicBezTo>
                      <a:pt x="48" y="289"/>
                      <a:pt x="48" y="288"/>
                      <a:pt x="48" y="286"/>
                    </a:cubicBezTo>
                    <a:close/>
                    <a:moveTo>
                      <a:pt x="51" y="286"/>
                    </a:moveTo>
                    <a:cubicBezTo>
                      <a:pt x="51" y="287"/>
                      <a:pt x="52" y="287"/>
                      <a:pt x="52" y="289"/>
                    </a:cubicBezTo>
                    <a:cubicBezTo>
                      <a:pt x="51" y="289"/>
                      <a:pt x="51" y="287"/>
                      <a:pt x="51" y="288"/>
                    </a:cubicBezTo>
                    <a:cubicBezTo>
                      <a:pt x="51" y="288"/>
                      <a:pt x="51" y="287"/>
                      <a:pt x="51" y="286"/>
                    </a:cubicBezTo>
                    <a:close/>
                    <a:moveTo>
                      <a:pt x="53" y="287"/>
                    </a:moveTo>
                    <a:cubicBezTo>
                      <a:pt x="54" y="288"/>
                      <a:pt x="53" y="288"/>
                      <a:pt x="53" y="290"/>
                    </a:cubicBezTo>
                    <a:cubicBezTo>
                      <a:pt x="53" y="289"/>
                      <a:pt x="52" y="289"/>
                      <a:pt x="52" y="288"/>
                    </a:cubicBezTo>
                    <a:cubicBezTo>
                      <a:pt x="53" y="288"/>
                      <a:pt x="53" y="288"/>
                      <a:pt x="53" y="287"/>
                    </a:cubicBezTo>
                    <a:close/>
                    <a:moveTo>
                      <a:pt x="36" y="290"/>
                    </a:moveTo>
                    <a:cubicBezTo>
                      <a:pt x="36" y="290"/>
                      <a:pt x="35" y="290"/>
                      <a:pt x="35" y="289"/>
                    </a:cubicBezTo>
                    <a:cubicBezTo>
                      <a:pt x="36" y="288"/>
                      <a:pt x="36" y="288"/>
                      <a:pt x="36" y="290"/>
                    </a:cubicBezTo>
                    <a:close/>
                    <a:moveTo>
                      <a:pt x="42" y="290"/>
                    </a:moveTo>
                    <a:cubicBezTo>
                      <a:pt x="43" y="289"/>
                      <a:pt x="43" y="291"/>
                      <a:pt x="43" y="292"/>
                    </a:cubicBezTo>
                    <a:cubicBezTo>
                      <a:pt x="43" y="293"/>
                      <a:pt x="43" y="291"/>
                      <a:pt x="42" y="291"/>
                    </a:cubicBezTo>
                    <a:cubicBezTo>
                      <a:pt x="42" y="291"/>
                      <a:pt x="43" y="291"/>
                      <a:pt x="43" y="291"/>
                    </a:cubicBezTo>
                    <a:cubicBezTo>
                      <a:pt x="43" y="290"/>
                      <a:pt x="42" y="290"/>
                      <a:pt x="42" y="290"/>
                    </a:cubicBezTo>
                    <a:close/>
                    <a:moveTo>
                      <a:pt x="46" y="290"/>
                    </a:moveTo>
                    <a:cubicBezTo>
                      <a:pt x="47" y="290"/>
                      <a:pt x="47" y="292"/>
                      <a:pt x="47" y="292"/>
                    </a:cubicBezTo>
                    <a:cubicBezTo>
                      <a:pt x="47" y="293"/>
                      <a:pt x="46" y="291"/>
                      <a:pt x="46" y="290"/>
                    </a:cubicBezTo>
                    <a:close/>
                    <a:moveTo>
                      <a:pt x="35" y="291"/>
                    </a:moveTo>
                    <a:cubicBezTo>
                      <a:pt x="35" y="292"/>
                      <a:pt x="36" y="292"/>
                      <a:pt x="36" y="292"/>
                    </a:cubicBezTo>
                    <a:cubicBezTo>
                      <a:pt x="36" y="294"/>
                      <a:pt x="35" y="293"/>
                      <a:pt x="35" y="291"/>
                    </a:cubicBezTo>
                    <a:close/>
                    <a:moveTo>
                      <a:pt x="44" y="293"/>
                    </a:moveTo>
                    <a:cubicBezTo>
                      <a:pt x="45" y="294"/>
                      <a:pt x="45" y="292"/>
                      <a:pt x="46" y="293"/>
                    </a:cubicBezTo>
                    <a:cubicBezTo>
                      <a:pt x="45" y="294"/>
                      <a:pt x="44" y="295"/>
                      <a:pt x="44" y="294"/>
                    </a:cubicBezTo>
                    <a:cubicBezTo>
                      <a:pt x="44" y="294"/>
                      <a:pt x="44" y="293"/>
                      <a:pt x="44" y="293"/>
                    </a:cubicBezTo>
                    <a:close/>
                    <a:moveTo>
                      <a:pt x="50" y="293"/>
                    </a:moveTo>
                    <a:cubicBezTo>
                      <a:pt x="50" y="292"/>
                      <a:pt x="49" y="295"/>
                      <a:pt x="50" y="295"/>
                    </a:cubicBezTo>
                    <a:cubicBezTo>
                      <a:pt x="50" y="295"/>
                      <a:pt x="51" y="294"/>
                      <a:pt x="51" y="294"/>
                    </a:cubicBezTo>
                    <a:cubicBezTo>
                      <a:pt x="51" y="296"/>
                      <a:pt x="52" y="296"/>
                      <a:pt x="52" y="295"/>
                    </a:cubicBezTo>
                    <a:cubicBezTo>
                      <a:pt x="52" y="296"/>
                      <a:pt x="52" y="296"/>
                      <a:pt x="52" y="297"/>
                    </a:cubicBezTo>
                    <a:cubicBezTo>
                      <a:pt x="52" y="296"/>
                      <a:pt x="51" y="296"/>
                      <a:pt x="51" y="296"/>
                    </a:cubicBezTo>
                    <a:cubicBezTo>
                      <a:pt x="51" y="295"/>
                      <a:pt x="51" y="295"/>
                      <a:pt x="51" y="295"/>
                    </a:cubicBezTo>
                    <a:cubicBezTo>
                      <a:pt x="51" y="295"/>
                      <a:pt x="50" y="296"/>
                      <a:pt x="49" y="295"/>
                    </a:cubicBezTo>
                    <a:cubicBezTo>
                      <a:pt x="49" y="295"/>
                      <a:pt x="50" y="294"/>
                      <a:pt x="49" y="294"/>
                    </a:cubicBezTo>
                    <a:cubicBezTo>
                      <a:pt x="49" y="294"/>
                      <a:pt x="50" y="294"/>
                      <a:pt x="50" y="293"/>
                    </a:cubicBezTo>
                    <a:close/>
                    <a:moveTo>
                      <a:pt x="43" y="295"/>
                    </a:moveTo>
                    <a:cubicBezTo>
                      <a:pt x="44" y="295"/>
                      <a:pt x="44" y="299"/>
                      <a:pt x="44" y="301"/>
                    </a:cubicBezTo>
                    <a:cubicBezTo>
                      <a:pt x="43" y="301"/>
                      <a:pt x="44" y="299"/>
                      <a:pt x="43" y="298"/>
                    </a:cubicBezTo>
                    <a:cubicBezTo>
                      <a:pt x="43" y="297"/>
                      <a:pt x="43" y="297"/>
                      <a:pt x="43" y="295"/>
                    </a:cubicBezTo>
                    <a:close/>
                    <a:moveTo>
                      <a:pt x="48" y="295"/>
                    </a:moveTo>
                    <a:cubicBezTo>
                      <a:pt x="49" y="296"/>
                      <a:pt x="50" y="297"/>
                      <a:pt x="50" y="299"/>
                    </a:cubicBezTo>
                    <a:cubicBezTo>
                      <a:pt x="49" y="297"/>
                      <a:pt x="49" y="298"/>
                      <a:pt x="48" y="295"/>
                    </a:cubicBezTo>
                    <a:close/>
                    <a:moveTo>
                      <a:pt x="41" y="296"/>
                    </a:moveTo>
                    <a:cubicBezTo>
                      <a:pt x="42" y="296"/>
                      <a:pt x="42" y="297"/>
                      <a:pt x="43" y="298"/>
                    </a:cubicBezTo>
                    <a:cubicBezTo>
                      <a:pt x="42" y="299"/>
                      <a:pt x="42" y="297"/>
                      <a:pt x="41" y="296"/>
                    </a:cubicBezTo>
                    <a:close/>
                    <a:moveTo>
                      <a:pt x="53" y="296"/>
                    </a:moveTo>
                    <a:cubicBezTo>
                      <a:pt x="53" y="296"/>
                      <a:pt x="53" y="298"/>
                      <a:pt x="53" y="299"/>
                    </a:cubicBezTo>
                    <a:cubicBezTo>
                      <a:pt x="52" y="298"/>
                      <a:pt x="53" y="296"/>
                      <a:pt x="53" y="296"/>
                    </a:cubicBezTo>
                    <a:close/>
                    <a:moveTo>
                      <a:pt x="20" y="296"/>
                    </a:moveTo>
                    <a:cubicBezTo>
                      <a:pt x="20" y="297"/>
                      <a:pt x="20" y="297"/>
                      <a:pt x="20" y="298"/>
                    </a:cubicBezTo>
                    <a:cubicBezTo>
                      <a:pt x="19" y="299"/>
                      <a:pt x="20" y="298"/>
                      <a:pt x="19" y="298"/>
                    </a:cubicBezTo>
                    <a:cubicBezTo>
                      <a:pt x="19" y="300"/>
                      <a:pt x="19" y="299"/>
                      <a:pt x="20" y="301"/>
                    </a:cubicBezTo>
                    <a:cubicBezTo>
                      <a:pt x="19" y="301"/>
                      <a:pt x="19" y="300"/>
                      <a:pt x="19" y="300"/>
                    </a:cubicBezTo>
                    <a:cubicBezTo>
                      <a:pt x="19" y="297"/>
                      <a:pt x="19" y="297"/>
                      <a:pt x="19" y="297"/>
                    </a:cubicBezTo>
                    <a:cubicBezTo>
                      <a:pt x="19" y="298"/>
                      <a:pt x="19" y="296"/>
                      <a:pt x="20" y="296"/>
                    </a:cubicBezTo>
                    <a:close/>
                    <a:moveTo>
                      <a:pt x="44" y="296"/>
                    </a:moveTo>
                    <a:cubicBezTo>
                      <a:pt x="45" y="297"/>
                      <a:pt x="45" y="296"/>
                      <a:pt x="46" y="296"/>
                    </a:cubicBezTo>
                    <a:cubicBezTo>
                      <a:pt x="45" y="297"/>
                      <a:pt x="44" y="299"/>
                      <a:pt x="44" y="296"/>
                    </a:cubicBezTo>
                    <a:close/>
                    <a:moveTo>
                      <a:pt x="37" y="298"/>
                    </a:moveTo>
                    <a:cubicBezTo>
                      <a:pt x="37" y="298"/>
                      <a:pt x="37" y="299"/>
                      <a:pt x="37" y="301"/>
                    </a:cubicBezTo>
                    <a:cubicBezTo>
                      <a:pt x="37" y="300"/>
                      <a:pt x="37" y="300"/>
                      <a:pt x="37" y="300"/>
                    </a:cubicBezTo>
                    <a:cubicBezTo>
                      <a:pt x="36" y="299"/>
                      <a:pt x="37" y="299"/>
                      <a:pt x="37" y="298"/>
                    </a:cubicBezTo>
                    <a:close/>
                    <a:moveTo>
                      <a:pt x="34" y="298"/>
                    </a:moveTo>
                    <a:cubicBezTo>
                      <a:pt x="34" y="297"/>
                      <a:pt x="35" y="299"/>
                      <a:pt x="35" y="300"/>
                    </a:cubicBezTo>
                    <a:cubicBezTo>
                      <a:pt x="34" y="300"/>
                      <a:pt x="35" y="302"/>
                      <a:pt x="35" y="303"/>
                    </a:cubicBezTo>
                    <a:cubicBezTo>
                      <a:pt x="34" y="302"/>
                      <a:pt x="35" y="299"/>
                      <a:pt x="34" y="298"/>
                    </a:cubicBezTo>
                    <a:close/>
                    <a:moveTo>
                      <a:pt x="48" y="301"/>
                    </a:moveTo>
                    <a:cubicBezTo>
                      <a:pt x="48" y="301"/>
                      <a:pt x="48" y="302"/>
                      <a:pt x="47" y="302"/>
                    </a:cubicBezTo>
                    <a:cubicBezTo>
                      <a:pt x="47" y="300"/>
                      <a:pt x="47" y="301"/>
                      <a:pt x="46" y="301"/>
                    </a:cubicBezTo>
                    <a:cubicBezTo>
                      <a:pt x="47" y="300"/>
                      <a:pt x="46" y="300"/>
                      <a:pt x="46" y="300"/>
                    </a:cubicBezTo>
                    <a:cubicBezTo>
                      <a:pt x="46" y="299"/>
                      <a:pt x="46" y="298"/>
                      <a:pt x="46" y="298"/>
                    </a:cubicBezTo>
                    <a:cubicBezTo>
                      <a:pt x="46" y="300"/>
                      <a:pt x="48" y="300"/>
                      <a:pt x="48" y="301"/>
                    </a:cubicBezTo>
                    <a:cubicBezTo>
                      <a:pt x="48" y="301"/>
                      <a:pt x="48" y="301"/>
                      <a:pt x="48" y="301"/>
                    </a:cubicBezTo>
                    <a:close/>
                    <a:moveTo>
                      <a:pt x="33" y="299"/>
                    </a:moveTo>
                    <a:cubicBezTo>
                      <a:pt x="33" y="299"/>
                      <a:pt x="33" y="300"/>
                      <a:pt x="34" y="300"/>
                    </a:cubicBezTo>
                    <a:cubicBezTo>
                      <a:pt x="34" y="301"/>
                      <a:pt x="33" y="300"/>
                      <a:pt x="33" y="301"/>
                    </a:cubicBezTo>
                    <a:cubicBezTo>
                      <a:pt x="33" y="300"/>
                      <a:pt x="33" y="299"/>
                      <a:pt x="33" y="299"/>
                    </a:cubicBezTo>
                    <a:close/>
                    <a:moveTo>
                      <a:pt x="37" y="302"/>
                    </a:moveTo>
                    <a:cubicBezTo>
                      <a:pt x="37" y="302"/>
                      <a:pt x="38" y="302"/>
                      <a:pt x="38" y="302"/>
                    </a:cubicBezTo>
                    <a:cubicBezTo>
                      <a:pt x="38" y="303"/>
                      <a:pt x="36" y="302"/>
                      <a:pt x="37" y="304"/>
                    </a:cubicBezTo>
                    <a:cubicBezTo>
                      <a:pt x="36" y="304"/>
                      <a:pt x="37" y="303"/>
                      <a:pt x="37" y="302"/>
                    </a:cubicBezTo>
                    <a:close/>
                    <a:moveTo>
                      <a:pt x="49" y="305"/>
                    </a:moveTo>
                    <a:cubicBezTo>
                      <a:pt x="49" y="304"/>
                      <a:pt x="50" y="303"/>
                      <a:pt x="49" y="304"/>
                    </a:cubicBezTo>
                    <a:cubicBezTo>
                      <a:pt x="49" y="303"/>
                      <a:pt x="49" y="303"/>
                      <a:pt x="50" y="303"/>
                    </a:cubicBezTo>
                    <a:cubicBezTo>
                      <a:pt x="50" y="303"/>
                      <a:pt x="50" y="302"/>
                      <a:pt x="50" y="302"/>
                    </a:cubicBezTo>
                    <a:cubicBezTo>
                      <a:pt x="51" y="302"/>
                      <a:pt x="49" y="306"/>
                      <a:pt x="50" y="306"/>
                    </a:cubicBezTo>
                    <a:cubicBezTo>
                      <a:pt x="50" y="306"/>
                      <a:pt x="50" y="307"/>
                      <a:pt x="50" y="307"/>
                    </a:cubicBezTo>
                    <a:cubicBezTo>
                      <a:pt x="50" y="307"/>
                      <a:pt x="50" y="307"/>
                      <a:pt x="50" y="306"/>
                    </a:cubicBezTo>
                    <a:cubicBezTo>
                      <a:pt x="50" y="305"/>
                      <a:pt x="49" y="305"/>
                      <a:pt x="49" y="305"/>
                    </a:cubicBezTo>
                    <a:close/>
                    <a:moveTo>
                      <a:pt x="34" y="305"/>
                    </a:moveTo>
                    <a:cubicBezTo>
                      <a:pt x="34" y="304"/>
                      <a:pt x="35" y="304"/>
                      <a:pt x="36" y="303"/>
                    </a:cubicBezTo>
                    <a:cubicBezTo>
                      <a:pt x="36" y="304"/>
                      <a:pt x="36" y="306"/>
                      <a:pt x="35" y="306"/>
                    </a:cubicBezTo>
                    <a:cubicBezTo>
                      <a:pt x="35" y="304"/>
                      <a:pt x="35" y="305"/>
                      <a:pt x="34" y="305"/>
                    </a:cubicBezTo>
                    <a:close/>
                    <a:moveTo>
                      <a:pt x="48" y="305"/>
                    </a:moveTo>
                    <a:cubicBezTo>
                      <a:pt x="48" y="304"/>
                      <a:pt x="48" y="305"/>
                      <a:pt x="48" y="305"/>
                    </a:cubicBezTo>
                    <a:cubicBezTo>
                      <a:pt x="48" y="309"/>
                      <a:pt x="48" y="308"/>
                      <a:pt x="48" y="305"/>
                    </a:cubicBezTo>
                    <a:close/>
                    <a:moveTo>
                      <a:pt x="20" y="306"/>
                    </a:moveTo>
                    <a:cubicBezTo>
                      <a:pt x="20" y="306"/>
                      <a:pt x="20" y="307"/>
                      <a:pt x="20" y="308"/>
                    </a:cubicBezTo>
                    <a:cubicBezTo>
                      <a:pt x="19" y="308"/>
                      <a:pt x="19" y="307"/>
                      <a:pt x="19" y="306"/>
                    </a:cubicBezTo>
                    <a:cubicBezTo>
                      <a:pt x="19" y="306"/>
                      <a:pt x="19" y="306"/>
                      <a:pt x="20" y="306"/>
                    </a:cubicBezTo>
                    <a:close/>
                    <a:moveTo>
                      <a:pt x="20" y="318"/>
                    </a:moveTo>
                    <a:cubicBezTo>
                      <a:pt x="20" y="318"/>
                      <a:pt x="20" y="317"/>
                      <a:pt x="21" y="318"/>
                    </a:cubicBezTo>
                    <a:cubicBezTo>
                      <a:pt x="21" y="318"/>
                      <a:pt x="20" y="319"/>
                      <a:pt x="21" y="320"/>
                    </a:cubicBezTo>
                    <a:cubicBezTo>
                      <a:pt x="20" y="321"/>
                      <a:pt x="20" y="321"/>
                      <a:pt x="19" y="321"/>
                    </a:cubicBezTo>
                    <a:cubicBezTo>
                      <a:pt x="19" y="319"/>
                      <a:pt x="20" y="321"/>
                      <a:pt x="20" y="319"/>
                    </a:cubicBezTo>
                    <a:cubicBezTo>
                      <a:pt x="20" y="318"/>
                      <a:pt x="20" y="320"/>
                      <a:pt x="19" y="319"/>
                    </a:cubicBezTo>
                    <a:cubicBezTo>
                      <a:pt x="19" y="317"/>
                      <a:pt x="19" y="316"/>
                      <a:pt x="19" y="313"/>
                    </a:cubicBezTo>
                    <a:cubicBezTo>
                      <a:pt x="20" y="313"/>
                      <a:pt x="19" y="313"/>
                      <a:pt x="20" y="313"/>
                    </a:cubicBezTo>
                    <a:cubicBezTo>
                      <a:pt x="20" y="312"/>
                      <a:pt x="19" y="313"/>
                      <a:pt x="19" y="311"/>
                    </a:cubicBezTo>
                    <a:cubicBezTo>
                      <a:pt x="20" y="312"/>
                      <a:pt x="20" y="309"/>
                      <a:pt x="19" y="310"/>
                    </a:cubicBezTo>
                    <a:cubicBezTo>
                      <a:pt x="19" y="309"/>
                      <a:pt x="19" y="309"/>
                      <a:pt x="19" y="308"/>
                    </a:cubicBezTo>
                    <a:cubicBezTo>
                      <a:pt x="20" y="308"/>
                      <a:pt x="20" y="308"/>
                      <a:pt x="20" y="309"/>
                    </a:cubicBezTo>
                    <a:cubicBezTo>
                      <a:pt x="21" y="310"/>
                      <a:pt x="20" y="310"/>
                      <a:pt x="20" y="311"/>
                    </a:cubicBezTo>
                    <a:cubicBezTo>
                      <a:pt x="20" y="312"/>
                      <a:pt x="21" y="312"/>
                      <a:pt x="21" y="312"/>
                    </a:cubicBezTo>
                    <a:cubicBezTo>
                      <a:pt x="21" y="313"/>
                      <a:pt x="20" y="313"/>
                      <a:pt x="20" y="313"/>
                    </a:cubicBezTo>
                    <a:cubicBezTo>
                      <a:pt x="20" y="313"/>
                      <a:pt x="21" y="313"/>
                      <a:pt x="21" y="315"/>
                    </a:cubicBezTo>
                    <a:cubicBezTo>
                      <a:pt x="20" y="315"/>
                      <a:pt x="20" y="313"/>
                      <a:pt x="20" y="314"/>
                    </a:cubicBezTo>
                    <a:cubicBezTo>
                      <a:pt x="20" y="316"/>
                      <a:pt x="21" y="316"/>
                      <a:pt x="20" y="318"/>
                    </a:cubicBezTo>
                    <a:close/>
                    <a:moveTo>
                      <a:pt x="37" y="309"/>
                    </a:moveTo>
                    <a:cubicBezTo>
                      <a:pt x="38" y="310"/>
                      <a:pt x="37" y="312"/>
                      <a:pt x="38" y="313"/>
                    </a:cubicBezTo>
                    <a:cubicBezTo>
                      <a:pt x="37" y="314"/>
                      <a:pt x="37" y="313"/>
                      <a:pt x="38" y="315"/>
                    </a:cubicBezTo>
                    <a:cubicBezTo>
                      <a:pt x="37" y="315"/>
                      <a:pt x="37" y="315"/>
                      <a:pt x="37" y="315"/>
                    </a:cubicBezTo>
                    <a:cubicBezTo>
                      <a:pt x="37" y="314"/>
                      <a:pt x="37" y="311"/>
                      <a:pt x="37" y="309"/>
                    </a:cubicBezTo>
                    <a:close/>
                    <a:moveTo>
                      <a:pt x="49" y="309"/>
                    </a:moveTo>
                    <a:cubicBezTo>
                      <a:pt x="49" y="310"/>
                      <a:pt x="50" y="310"/>
                      <a:pt x="50" y="310"/>
                    </a:cubicBezTo>
                    <a:cubicBezTo>
                      <a:pt x="50" y="311"/>
                      <a:pt x="49" y="311"/>
                      <a:pt x="50" y="312"/>
                    </a:cubicBezTo>
                    <a:cubicBezTo>
                      <a:pt x="50" y="312"/>
                      <a:pt x="49" y="312"/>
                      <a:pt x="49" y="312"/>
                    </a:cubicBezTo>
                    <a:cubicBezTo>
                      <a:pt x="49" y="312"/>
                      <a:pt x="49" y="310"/>
                      <a:pt x="49" y="311"/>
                    </a:cubicBezTo>
                    <a:cubicBezTo>
                      <a:pt x="48" y="311"/>
                      <a:pt x="49" y="310"/>
                      <a:pt x="49" y="309"/>
                    </a:cubicBezTo>
                    <a:close/>
                    <a:moveTo>
                      <a:pt x="47" y="311"/>
                    </a:moveTo>
                    <a:cubicBezTo>
                      <a:pt x="48" y="310"/>
                      <a:pt x="48" y="312"/>
                      <a:pt x="48" y="313"/>
                    </a:cubicBezTo>
                    <a:cubicBezTo>
                      <a:pt x="47" y="313"/>
                      <a:pt x="47" y="313"/>
                      <a:pt x="47" y="313"/>
                    </a:cubicBezTo>
                    <a:cubicBezTo>
                      <a:pt x="47" y="312"/>
                      <a:pt x="48" y="311"/>
                      <a:pt x="47" y="311"/>
                    </a:cubicBezTo>
                    <a:close/>
                    <a:moveTo>
                      <a:pt x="48" y="313"/>
                    </a:moveTo>
                    <a:cubicBezTo>
                      <a:pt x="49" y="313"/>
                      <a:pt x="49" y="315"/>
                      <a:pt x="49" y="314"/>
                    </a:cubicBezTo>
                    <a:cubicBezTo>
                      <a:pt x="49" y="315"/>
                      <a:pt x="49" y="317"/>
                      <a:pt x="48" y="317"/>
                    </a:cubicBezTo>
                    <a:cubicBezTo>
                      <a:pt x="48" y="316"/>
                      <a:pt x="48" y="315"/>
                      <a:pt x="48" y="313"/>
                    </a:cubicBezTo>
                    <a:close/>
                    <a:moveTo>
                      <a:pt x="45" y="314"/>
                    </a:moveTo>
                    <a:cubicBezTo>
                      <a:pt x="45" y="314"/>
                      <a:pt x="46" y="314"/>
                      <a:pt x="46" y="315"/>
                    </a:cubicBezTo>
                    <a:cubicBezTo>
                      <a:pt x="46" y="316"/>
                      <a:pt x="45" y="314"/>
                      <a:pt x="45" y="315"/>
                    </a:cubicBezTo>
                    <a:lnTo>
                      <a:pt x="45" y="314"/>
                    </a:lnTo>
                    <a:close/>
                    <a:moveTo>
                      <a:pt x="53" y="316"/>
                    </a:moveTo>
                    <a:cubicBezTo>
                      <a:pt x="54" y="318"/>
                      <a:pt x="53" y="321"/>
                      <a:pt x="54" y="322"/>
                    </a:cubicBezTo>
                    <a:cubicBezTo>
                      <a:pt x="54" y="323"/>
                      <a:pt x="53" y="323"/>
                      <a:pt x="53" y="322"/>
                    </a:cubicBezTo>
                    <a:cubicBezTo>
                      <a:pt x="53" y="322"/>
                      <a:pt x="53" y="323"/>
                      <a:pt x="53" y="323"/>
                    </a:cubicBezTo>
                    <a:cubicBezTo>
                      <a:pt x="52" y="324"/>
                      <a:pt x="52" y="320"/>
                      <a:pt x="51" y="322"/>
                    </a:cubicBezTo>
                    <a:cubicBezTo>
                      <a:pt x="51" y="320"/>
                      <a:pt x="52" y="322"/>
                      <a:pt x="53" y="321"/>
                    </a:cubicBezTo>
                    <a:cubicBezTo>
                      <a:pt x="53" y="321"/>
                      <a:pt x="53" y="321"/>
                      <a:pt x="53" y="321"/>
                    </a:cubicBezTo>
                    <a:cubicBezTo>
                      <a:pt x="52" y="319"/>
                      <a:pt x="53" y="317"/>
                      <a:pt x="53" y="316"/>
                    </a:cubicBezTo>
                    <a:close/>
                    <a:moveTo>
                      <a:pt x="40" y="317"/>
                    </a:moveTo>
                    <a:cubicBezTo>
                      <a:pt x="40" y="317"/>
                      <a:pt x="40" y="317"/>
                      <a:pt x="40" y="319"/>
                    </a:cubicBezTo>
                    <a:cubicBezTo>
                      <a:pt x="40" y="319"/>
                      <a:pt x="39" y="318"/>
                      <a:pt x="40" y="317"/>
                    </a:cubicBezTo>
                    <a:close/>
                    <a:moveTo>
                      <a:pt x="45" y="320"/>
                    </a:moveTo>
                    <a:cubicBezTo>
                      <a:pt x="45" y="321"/>
                      <a:pt x="44" y="322"/>
                      <a:pt x="44" y="320"/>
                    </a:cubicBezTo>
                    <a:cubicBezTo>
                      <a:pt x="45" y="321"/>
                      <a:pt x="45" y="320"/>
                      <a:pt x="45" y="320"/>
                    </a:cubicBezTo>
                    <a:close/>
                    <a:moveTo>
                      <a:pt x="40" y="320"/>
                    </a:moveTo>
                    <a:cubicBezTo>
                      <a:pt x="40" y="320"/>
                      <a:pt x="41" y="321"/>
                      <a:pt x="41" y="321"/>
                    </a:cubicBezTo>
                    <a:cubicBezTo>
                      <a:pt x="41" y="322"/>
                      <a:pt x="40" y="322"/>
                      <a:pt x="40" y="320"/>
                    </a:cubicBezTo>
                    <a:close/>
                    <a:moveTo>
                      <a:pt x="47" y="325"/>
                    </a:moveTo>
                    <a:cubicBezTo>
                      <a:pt x="47" y="324"/>
                      <a:pt x="47" y="322"/>
                      <a:pt x="47" y="320"/>
                    </a:cubicBezTo>
                    <a:cubicBezTo>
                      <a:pt x="48" y="321"/>
                      <a:pt x="47" y="323"/>
                      <a:pt x="47" y="326"/>
                    </a:cubicBezTo>
                    <a:cubicBezTo>
                      <a:pt x="47" y="326"/>
                      <a:pt x="46" y="323"/>
                      <a:pt x="46" y="326"/>
                    </a:cubicBezTo>
                    <a:cubicBezTo>
                      <a:pt x="46" y="325"/>
                      <a:pt x="46" y="325"/>
                      <a:pt x="46" y="325"/>
                    </a:cubicBezTo>
                    <a:cubicBezTo>
                      <a:pt x="46" y="325"/>
                      <a:pt x="46" y="324"/>
                      <a:pt x="46" y="324"/>
                    </a:cubicBezTo>
                    <a:cubicBezTo>
                      <a:pt x="46" y="324"/>
                      <a:pt x="46" y="324"/>
                      <a:pt x="46" y="324"/>
                    </a:cubicBezTo>
                    <a:cubicBezTo>
                      <a:pt x="46" y="325"/>
                      <a:pt x="47" y="325"/>
                      <a:pt x="47" y="325"/>
                    </a:cubicBezTo>
                    <a:close/>
                    <a:moveTo>
                      <a:pt x="46" y="327"/>
                    </a:moveTo>
                    <a:cubicBezTo>
                      <a:pt x="46" y="326"/>
                      <a:pt x="45" y="326"/>
                      <a:pt x="45" y="325"/>
                    </a:cubicBezTo>
                    <a:cubicBezTo>
                      <a:pt x="46" y="325"/>
                      <a:pt x="46" y="325"/>
                      <a:pt x="46" y="327"/>
                    </a:cubicBezTo>
                    <a:close/>
                    <a:moveTo>
                      <a:pt x="19" y="323"/>
                    </a:moveTo>
                    <a:cubicBezTo>
                      <a:pt x="20" y="323"/>
                      <a:pt x="20" y="323"/>
                      <a:pt x="20" y="323"/>
                    </a:cubicBezTo>
                    <a:cubicBezTo>
                      <a:pt x="20" y="323"/>
                      <a:pt x="20" y="323"/>
                      <a:pt x="20" y="323"/>
                    </a:cubicBezTo>
                    <a:cubicBezTo>
                      <a:pt x="20" y="324"/>
                      <a:pt x="20" y="324"/>
                      <a:pt x="21" y="324"/>
                    </a:cubicBezTo>
                    <a:cubicBezTo>
                      <a:pt x="20" y="325"/>
                      <a:pt x="20" y="328"/>
                      <a:pt x="19" y="328"/>
                    </a:cubicBezTo>
                    <a:cubicBezTo>
                      <a:pt x="19" y="327"/>
                      <a:pt x="20" y="327"/>
                      <a:pt x="20" y="326"/>
                    </a:cubicBezTo>
                    <a:cubicBezTo>
                      <a:pt x="19" y="327"/>
                      <a:pt x="18" y="326"/>
                      <a:pt x="18" y="329"/>
                    </a:cubicBezTo>
                    <a:cubicBezTo>
                      <a:pt x="17" y="328"/>
                      <a:pt x="18" y="326"/>
                      <a:pt x="18" y="325"/>
                    </a:cubicBezTo>
                    <a:cubicBezTo>
                      <a:pt x="18" y="326"/>
                      <a:pt x="18" y="326"/>
                      <a:pt x="19" y="326"/>
                    </a:cubicBezTo>
                    <a:cubicBezTo>
                      <a:pt x="19" y="325"/>
                      <a:pt x="20" y="324"/>
                      <a:pt x="19" y="323"/>
                    </a:cubicBezTo>
                    <a:close/>
                    <a:moveTo>
                      <a:pt x="31" y="323"/>
                    </a:moveTo>
                    <a:cubicBezTo>
                      <a:pt x="31" y="323"/>
                      <a:pt x="30" y="324"/>
                      <a:pt x="31" y="325"/>
                    </a:cubicBezTo>
                    <a:cubicBezTo>
                      <a:pt x="30" y="325"/>
                      <a:pt x="30" y="325"/>
                      <a:pt x="30" y="325"/>
                    </a:cubicBezTo>
                    <a:cubicBezTo>
                      <a:pt x="30" y="326"/>
                      <a:pt x="31" y="325"/>
                      <a:pt x="31" y="326"/>
                    </a:cubicBezTo>
                    <a:cubicBezTo>
                      <a:pt x="31" y="326"/>
                      <a:pt x="30" y="327"/>
                      <a:pt x="30" y="326"/>
                    </a:cubicBezTo>
                    <a:cubicBezTo>
                      <a:pt x="30" y="326"/>
                      <a:pt x="30" y="325"/>
                      <a:pt x="30" y="323"/>
                    </a:cubicBezTo>
                    <a:cubicBezTo>
                      <a:pt x="30" y="323"/>
                      <a:pt x="31" y="323"/>
                      <a:pt x="31" y="323"/>
                    </a:cubicBezTo>
                    <a:close/>
                    <a:moveTo>
                      <a:pt x="37" y="323"/>
                    </a:moveTo>
                    <a:cubicBezTo>
                      <a:pt x="37" y="324"/>
                      <a:pt x="38" y="324"/>
                      <a:pt x="38" y="325"/>
                    </a:cubicBezTo>
                    <a:cubicBezTo>
                      <a:pt x="37" y="325"/>
                      <a:pt x="37" y="324"/>
                      <a:pt x="37" y="325"/>
                    </a:cubicBezTo>
                    <a:cubicBezTo>
                      <a:pt x="36" y="325"/>
                      <a:pt x="37" y="324"/>
                      <a:pt x="37" y="323"/>
                    </a:cubicBezTo>
                    <a:close/>
                    <a:moveTo>
                      <a:pt x="32" y="326"/>
                    </a:moveTo>
                    <a:cubicBezTo>
                      <a:pt x="32" y="325"/>
                      <a:pt x="32" y="327"/>
                      <a:pt x="33" y="326"/>
                    </a:cubicBezTo>
                    <a:cubicBezTo>
                      <a:pt x="32" y="328"/>
                      <a:pt x="32" y="327"/>
                      <a:pt x="31" y="327"/>
                    </a:cubicBezTo>
                    <a:cubicBezTo>
                      <a:pt x="31" y="326"/>
                      <a:pt x="32" y="326"/>
                      <a:pt x="32" y="326"/>
                    </a:cubicBezTo>
                    <a:close/>
                    <a:moveTo>
                      <a:pt x="31" y="326"/>
                    </a:moveTo>
                    <a:cubicBezTo>
                      <a:pt x="31" y="327"/>
                      <a:pt x="31" y="327"/>
                      <a:pt x="31" y="328"/>
                    </a:cubicBezTo>
                    <a:cubicBezTo>
                      <a:pt x="30" y="328"/>
                      <a:pt x="30" y="328"/>
                      <a:pt x="30" y="328"/>
                    </a:cubicBezTo>
                    <a:cubicBezTo>
                      <a:pt x="30" y="327"/>
                      <a:pt x="31" y="327"/>
                      <a:pt x="31" y="326"/>
                    </a:cubicBezTo>
                    <a:close/>
                    <a:moveTo>
                      <a:pt x="38" y="328"/>
                    </a:moveTo>
                    <a:cubicBezTo>
                      <a:pt x="37" y="328"/>
                      <a:pt x="37" y="328"/>
                      <a:pt x="37" y="328"/>
                    </a:cubicBezTo>
                    <a:cubicBezTo>
                      <a:pt x="37" y="329"/>
                      <a:pt x="37" y="330"/>
                      <a:pt x="37" y="330"/>
                    </a:cubicBezTo>
                    <a:cubicBezTo>
                      <a:pt x="36" y="330"/>
                      <a:pt x="37" y="328"/>
                      <a:pt x="37" y="327"/>
                    </a:cubicBezTo>
                    <a:cubicBezTo>
                      <a:pt x="37" y="327"/>
                      <a:pt x="37" y="328"/>
                      <a:pt x="38" y="327"/>
                    </a:cubicBezTo>
                    <a:cubicBezTo>
                      <a:pt x="38" y="329"/>
                      <a:pt x="39" y="329"/>
                      <a:pt x="39" y="331"/>
                    </a:cubicBezTo>
                    <a:cubicBezTo>
                      <a:pt x="38" y="331"/>
                      <a:pt x="38" y="329"/>
                      <a:pt x="38" y="328"/>
                    </a:cubicBezTo>
                    <a:close/>
                    <a:moveTo>
                      <a:pt x="42" y="329"/>
                    </a:moveTo>
                    <a:cubicBezTo>
                      <a:pt x="42" y="329"/>
                      <a:pt x="42" y="330"/>
                      <a:pt x="42" y="331"/>
                    </a:cubicBezTo>
                    <a:cubicBezTo>
                      <a:pt x="41" y="331"/>
                      <a:pt x="41" y="331"/>
                      <a:pt x="41" y="331"/>
                    </a:cubicBezTo>
                    <a:cubicBezTo>
                      <a:pt x="41" y="330"/>
                      <a:pt x="41" y="330"/>
                      <a:pt x="42" y="330"/>
                    </a:cubicBezTo>
                    <a:lnTo>
                      <a:pt x="42" y="329"/>
                    </a:lnTo>
                    <a:close/>
                    <a:moveTo>
                      <a:pt x="42" y="334"/>
                    </a:moveTo>
                    <a:cubicBezTo>
                      <a:pt x="42" y="333"/>
                      <a:pt x="42" y="333"/>
                      <a:pt x="42" y="332"/>
                    </a:cubicBezTo>
                    <a:cubicBezTo>
                      <a:pt x="43" y="331"/>
                      <a:pt x="43" y="331"/>
                      <a:pt x="44" y="331"/>
                    </a:cubicBezTo>
                    <a:cubicBezTo>
                      <a:pt x="44" y="333"/>
                      <a:pt x="44" y="334"/>
                      <a:pt x="44" y="335"/>
                    </a:cubicBezTo>
                    <a:cubicBezTo>
                      <a:pt x="43" y="334"/>
                      <a:pt x="43" y="333"/>
                      <a:pt x="43" y="332"/>
                    </a:cubicBezTo>
                    <a:cubicBezTo>
                      <a:pt x="43" y="333"/>
                      <a:pt x="43" y="334"/>
                      <a:pt x="42" y="334"/>
                    </a:cubicBezTo>
                    <a:cubicBezTo>
                      <a:pt x="42" y="334"/>
                      <a:pt x="42" y="334"/>
                      <a:pt x="42" y="334"/>
                    </a:cubicBezTo>
                    <a:close/>
                    <a:moveTo>
                      <a:pt x="41" y="332"/>
                    </a:moveTo>
                    <a:cubicBezTo>
                      <a:pt x="41" y="334"/>
                      <a:pt x="41" y="334"/>
                      <a:pt x="41" y="335"/>
                    </a:cubicBezTo>
                    <a:cubicBezTo>
                      <a:pt x="40" y="332"/>
                      <a:pt x="40" y="332"/>
                      <a:pt x="40" y="332"/>
                    </a:cubicBezTo>
                    <a:cubicBezTo>
                      <a:pt x="41" y="331"/>
                      <a:pt x="41" y="333"/>
                      <a:pt x="41" y="332"/>
                    </a:cubicBezTo>
                    <a:close/>
                    <a:moveTo>
                      <a:pt x="24" y="335"/>
                    </a:moveTo>
                    <a:cubicBezTo>
                      <a:pt x="24" y="336"/>
                      <a:pt x="24" y="335"/>
                      <a:pt x="24" y="336"/>
                    </a:cubicBezTo>
                    <a:cubicBezTo>
                      <a:pt x="24" y="337"/>
                      <a:pt x="25" y="335"/>
                      <a:pt x="25" y="338"/>
                    </a:cubicBezTo>
                    <a:cubicBezTo>
                      <a:pt x="24" y="337"/>
                      <a:pt x="24" y="338"/>
                      <a:pt x="23" y="338"/>
                    </a:cubicBezTo>
                    <a:cubicBezTo>
                      <a:pt x="23" y="336"/>
                      <a:pt x="23" y="335"/>
                      <a:pt x="24" y="335"/>
                    </a:cubicBezTo>
                    <a:close/>
                    <a:moveTo>
                      <a:pt x="26" y="342"/>
                    </a:moveTo>
                    <a:cubicBezTo>
                      <a:pt x="26" y="341"/>
                      <a:pt x="27" y="343"/>
                      <a:pt x="27" y="342"/>
                    </a:cubicBezTo>
                    <a:cubicBezTo>
                      <a:pt x="27" y="342"/>
                      <a:pt x="27" y="343"/>
                      <a:pt x="27" y="343"/>
                    </a:cubicBezTo>
                    <a:cubicBezTo>
                      <a:pt x="27" y="343"/>
                      <a:pt x="27" y="343"/>
                      <a:pt x="27" y="344"/>
                    </a:cubicBezTo>
                    <a:cubicBezTo>
                      <a:pt x="27" y="342"/>
                      <a:pt x="26" y="343"/>
                      <a:pt x="26" y="342"/>
                    </a:cubicBezTo>
                    <a:close/>
                    <a:moveTo>
                      <a:pt x="25" y="343"/>
                    </a:moveTo>
                    <a:cubicBezTo>
                      <a:pt x="24" y="342"/>
                      <a:pt x="24" y="343"/>
                      <a:pt x="24" y="344"/>
                    </a:cubicBezTo>
                    <a:cubicBezTo>
                      <a:pt x="23" y="342"/>
                      <a:pt x="25" y="342"/>
                      <a:pt x="25" y="343"/>
                    </a:cubicBezTo>
                    <a:close/>
                    <a:moveTo>
                      <a:pt x="24" y="346"/>
                    </a:moveTo>
                    <a:cubicBezTo>
                      <a:pt x="25" y="345"/>
                      <a:pt x="25" y="346"/>
                      <a:pt x="25" y="347"/>
                    </a:cubicBezTo>
                    <a:cubicBezTo>
                      <a:pt x="25" y="348"/>
                      <a:pt x="25" y="346"/>
                      <a:pt x="24" y="346"/>
                    </a:cubicBezTo>
                    <a:close/>
                    <a:moveTo>
                      <a:pt x="26" y="349"/>
                    </a:moveTo>
                    <a:cubicBezTo>
                      <a:pt x="26" y="349"/>
                      <a:pt x="25" y="350"/>
                      <a:pt x="25" y="349"/>
                    </a:cubicBezTo>
                    <a:cubicBezTo>
                      <a:pt x="25" y="349"/>
                      <a:pt x="25" y="350"/>
                      <a:pt x="25" y="350"/>
                    </a:cubicBezTo>
                    <a:cubicBezTo>
                      <a:pt x="25" y="351"/>
                      <a:pt x="25" y="350"/>
                      <a:pt x="25" y="349"/>
                    </a:cubicBezTo>
                    <a:cubicBezTo>
                      <a:pt x="25" y="348"/>
                      <a:pt x="25" y="348"/>
                      <a:pt x="26" y="349"/>
                    </a:cubicBezTo>
                    <a:close/>
                    <a:moveTo>
                      <a:pt x="24" y="348"/>
                    </a:moveTo>
                    <a:cubicBezTo>
                      <a:pt x="24" y="348"/>
                      <a:pt x="24" y="351"/>
                      <a:pt x="23" y="350"/>
                    </a:cubicBezTo>
                    <a:cubicBezTo>
                      <a:pt x="23" y="350"/>
                      <a:pt x="23" y="350"/>
                      <a:pt x="23" y="349"/>
                    </a:cubicBezTo>
                    <a:cubicBezTo>
                      <a:pt x="23" y="349"/>
                      <a:pt x="24" y="349"/>
                      <a:pt x="24" y="348"/>
                    </a:cubicBezTo>
                    <a:close/>
                    <a:moveTo>
                      <a:pt x="40" y="350"/>
                    </a:moveTo>
                    <a:cubicBezTo>
                      <a:pt x="40" y="350"/>
                      <a:pt x="40" y="350"/>
                      <a:pt x="41" y="349"/>
                    </a:cubicBezTo>
                    <a:cubicBezTo>
                      <a:pt x="41" y="349"/>
                      <a:pt x="41" y="351"/>
                      <a:pt x="41" y="350"/>
                    </a:cubicBezTo>
                    <a:cubicBezTo>
                      <a:pt x="41" y="352"/>
                      <a:pt x="41" y="351"/>
                      <a:pt x="40" y="351"/>
                    </a:cubicBezTo>
                    <a:cubicBezTo>
                      <a:pt x="40" y="354"/>
                      <a:pt x="40" y="354"/>
                      <a:pt x="40" y="354"/>
                    </a:cubicBezTo>
                    <a:cubicBezTo>
                      <a:pt x="40" y="354"/>
                      <a:pt x="40" y="354"/>
                      <a:pt x="40" y="354"/>
                    </a:cubicBezTo>
                    <a:cubicBezTo>
                      <a:pt x="39" y="354"/>
                      <a:pt x="40" y="352"/>
                      <a:pt x="40" y="350"/>
                    </a:cubicBezTo>
                    <a:close/>
                    <a:moveTo>
                      <a:pt x="25" y="351"/>
                    </a:moveTo>
                    <a:cubicBezTo>
                      <a:pt x="25" y="351"/>
                      <a:pt x="25" y="352"/>
                      <a:pt x="25" y="353"/>
                    </a:cubicBezTo>
                    <a:cubicBezTo>
                      <a:pt x="25" y="354"/>
                      <a:pt x="24" y="355"/>
                      <a:pt x="24" y="354"/>
                    </a:cubicBezTo>
                    <a:cubicBezTo>
                      <a:pt x="23" y="351"/>
                      <a:pt x="24" y="353"/>
                      <a:pt x="25" y="351"/>
                    </a:cubicBezTo>
                    <a:close/>
                    <a:moveTo>
                      <a:pt x="26" y="352"/>
                    </a:moveTo>
                    <a:cubicBezTo>
                      <a:pt x="27" y="352"/>
                      <a:pt x="26" y="353"/>
                      <a:pt x="26" y="354"/>
                    </a:cubicBezTo>
                    <a:cubicBezTo>
                      <a:pt x="25" y="354"/>
                      <a:pt x="26" y="352"/>
                      <a:pt x="25" y="352"/>
                    </a:cubicBezTo>
                    <a:cubicBezTo>
                      <a:pt x="26" y="350"/>
                      <a:pt x="26" y="353"/>
                      <a:pt x="26" y="352"/>
                    </a:cubicBezTo>
                    <a:close/>
                    <a:moveTo>
                      <a:pt x="27" y="352"/>
                    </a:moveTo>
                    <a:cubicBezTo>
                      <a:pt x="28" y="354"/>
                      <a:pt x="28" y="351"/>
                      <a:pt x="29" y="354"/>
                    </a:cubicBezTo>
                    <a:cubicBezTo>
                      <a:pt x="28" y="352"/>
                      <a:pt x="28" y="354"/>
                      <a:pt x="28" y="354"/>
                    </a:cubicBezTo>
                    <a:cubicBezTo>
                      <a:pt x="28" y="355"/>
                      <a:pt x="27" y="354"/>
                      <a:pt x="27" y="353"/>
                    </a:cubicBezTo>
                    <a:cubicBezTo>
                      <a:pt x="27" y="353"/>
                      <a:pt x="27" y="353"/>
                      <a:pt x="27" y="352"/>
                    </a:cubicBezTo>
                    <a:close/>
                    <a:moveTo>
                      <a:pt x="25" y="361"/>
                    </a:moveTo>
                    <a:cubicBezTo>
                      <a:pt x="25" y="363"/>
                      <a:pt x="25" y="366"/>
                      <a:pt x="24" y="366"/>
                    </a:cubicBezTo>
                    <a:cubicBezTo>
                      <a:pt x="25" y="365"/>
                      <a:pt x="24" y="363"/>
                      <a:pt x="25" y="363"/>
                    </a:cubicBezTo>
                    <a:cubicBezTo>
                      <a:pt x="24" y="363"/>
                      <a:pt x="24" y="363"/>
                      <a:pt x="24" y="362"/>
                    </a:cubicBezTo>
                    <a:cubicBezTo>
                      <a:pt x="25" y="361"/>
                      <a:pt x="25" y="362"/>
                      <a:pt x="25" y="361"/>
                    </a:cubicBezTo>
                    <a:close/>
                    <a:moveTo>
                      <a:pt x="24" y="359"/>
                    </a:moveTo>
                    <a:cubicBezTo>
                      <a:pt x="24" y="360"/>
                      <a:pt x="25" y="360"/>
                      <a:pt x="25" y="359"/>
                    </a:cubicBezTo>
                    <a:cubicBezTo>
                      <a:pt x="24" y="358"/>
                      <a:pt x="25" y="356"/>
                      <a:pt x="24" y="356"/>
                    </a:cubicBezTo>
                    <a:cubicBezTo>
                      <a:pt x="24" y="355"/>
                      <a:pt x="25" y="355"/>
                      <a:pt x="25" y="354"/>
                    </a:cubicBezTo>
                    <a:cubicBezTo>
                      <a:pt x="26" y="355"/>
                      <a:pt x="26" y="359"/>
                      <a:pt x="27" y="359"/>
                    </a:cubicBezTo>
                    <a:cubicBezTo>
                      <a:pt x="26" y="360"/>
                      <a:pt x="26" y="360"/>
                      <a:pt x="26" y="361"/>
                    </a:cubicBezTo>
                    <a:cubicBezTo>
                      <a:pt x="25" y="361"/>
                      <a:pt x="24" y="361"/>
                      <a:pt x="24" y="359"/>
                    </a:cubicBezTo>
                    <a:close/>
                    <a:moveTo>
                      <a:pt x="31" y="357"/>
                    </a:moveTo>
                    <a:cubicBezTo>
                      <a:pt x="31" y="358"/>
                      <a:pt x="31" y="357"/>
                      <a:pt x="32" y="358"/>
                    </a:cubicBezTo>
                    <a:cubicBezTo>
                      <a:pt x="32" y="359"/>
                      <a:pt x="31" y="358"/>
                      <a:pt x="30" y="359"/>
                    </a:cubicBezTo>
                    <a:cubicBezTo>
                      <a:pt x="30" y="359"/>
                      <a:pt x="31" y="358"/>
                      <a:pt x="31" y="357"/>
                    </a:cubicBezTo>
                    <a:close/>
                    <a:moveTo>
                      <a:pt x="41" y="358"/>
                    </a:moveTo>
                    <a:cubicBezTo>
                      <a:pt x="41" y="358"/>
                      <a:pt x="42" y="362"/>
                      <a:pt x="41" y="362"/>
                    </a:cubicBezTo>
                    <a:cubicBezTo>
                      <a:pt x="41" y="360"/>
                      <a:pt x="41" y="360"/>
                      <a:pt x="41" y="358"/>
                    </a:cubicBezTo>
                    <a:close/>
                    <a:moveTo>
                      <a:pt x="31" y="361"/>
                    </a:moveTo>
                    <a:cubicBezTo>
                      <a:pt x="31" y="361"/>
                      <a:pt x="31" y="363"/>
                      <a:pt x="31" y="364"/>
                    </a:cubicBezTo>
                    <a:cubicBezTo>
                      <a:pt x="30" y="363"/>
                      <a:pt x="31" y="363"/>
                      <a:pt x="31" y="361"/>
                    </a:cubicBezTo>
                    <a:close/>
                    <a:moveTo>
                      <a:pt x="27" y="367"/>
                    </a:moveTo>
                    <a:cubicBezTo>
                      <a:pt x="27" y="365"/>
                      <a:pt x="27" y="365"/>
                      <a:pt x="27" y="365"/>
                    </a:cubicBezTo>
                    <a:cubicBezTo>
                      <a:pt x="28" y="365"/>
                      <a:pt x="28" y="364"/>
                      <a:pt x="28" y="365"/>
                    </a:cubicBezTo>
                    <a:cubicBezTo>
                      <a:pt x="28" y="365"/>
                      <a:pt x="28" y="365"/>
                      <a:pt x="28" y="365"/>
                    </a:cubicBezTo>
                    <a:cubicBezTo>
                      <a:pt x="28" y="366"/>
                      <a:pt x="28" y="366"/>
                      <a:pt x="28" y="367"/>
                    </a:cubicBezTo>
                    <a:cubicBezTo>
                      <a:pt x="28" y="367"/>
                      <a:pt x="28" y="367"/>
                      <a:pt x="28" y="366"/>
                    </a:cubicBezTo>
                    <a:cubicBezTo>
                      <a:pt x="29" y="368"/>
                      <a:pt x="28" y="367"/>
                      <a:pt x="27" y="367"/>
                    </a:cubicBezTo>
                    <a:close/>
                    <a:moveTo>
                      <a:pt x="24" y="368"/>
                    </a:moveTo>
                    <a:cubicBezTo>
                      <a:pt x="25" y="368"/>
                      <a:pt x="25" y="368"/>
                      <a:pt x="26" y="367"/>
                    </a:cubicBezTo>
                    <a:cubicBezTo>
                      <a:pt x="25" y="369"/>
                      <a:pt x="25" y="369"/>
                      <a:pt x="26" y="371"/>
                    </a:cubicBezTo>
                    <a:cubicBezTo>
                      <a:pt x="25" y="371"/>
                      <a:pt x="25" y="370"/>
                      <a:pt x="25" y="369"/>
                    </a:cubicBezTo>
                    <a:cubicBezTo>
                      <a:pt x="25" y="370"/>
                      <a:pt x="24" y="369"/>
                      <a:pt x="24" y="369"/>
                    </a:cubicBezTo>
                    <a:cubicBezTo>
                      <a:pt x="24" y="368"/>
                      <a:pt x="25" y="369"/>
                      <a:pt x="24" y="368"/>
                    </a:cubicBezTo>
                    <a:close/>
                    <a:moveTo>
                      <a:pt x="45" y="370"/>
                    </a:moveTo>
                    <a:cubicBezTo>
                      <a:pt x="46" y="369"/>
                      <a:pt x="46" y="371"/>
                      <a:pt x="46" y="372"/>
                    </a:cubicBezTo>
                    <a:cubicBezTo>
                      <a:pt x="46" y="373"/>
                      <a:pt x="46" y="372"/>
                      <a:pt x="45" y="372"/>
                    </a:cubicBezTo>
                    <a:cubicBezTo>
                      <a:pt x="45" y="371"/>
                      <a:pt x="45" y="370"/>
                      <a:pt x="45" y="370"/>
                    </a:cubicBezTo>
                    <a:close/>
                    <a:moveTo>
                      <a:pt x="28" y="370"/>
                    </a:moveTo>
                    <a:cubicBezTo>
                      <a:pt x="28" y="371"/>
                      <a:pt x="28" y="370"/>
                      <a:pt x="29" y="370"/>
                    </a:cubicBezTo>
                    <a:cubicBezTo>
                      <a:pt x="29" y="372"/>
                      <a:pt x="29" y="372"/>
                      <a:pt x="29" y="372"/>
                    </a:cubicBezTo>
                    <a:cubicBezTo>
                      <a:pt x="28" y="369"/>
                      <a:pt x="28" y="373"/>
                      <a:pt x="28" y="372"/>
                    </a:cubicBezTo>
                    <a:cubicBezTo>
                      <a:pt x="28" y="372"/>
                      <a:pt x="28" y="371"/>
                      <a:pt x="28" y="370"/>
                    </a:cubicBezTo>
                    <a:close/>
                    <a:moveTo>
                      <a:pt x="25" y="373"/>
                    </a:moveTo>
                    <a:cubicBezTo>
                      <a:pt x="25" y="372"/>
                      <a:pt x="24" y="374"/>
                      <a:pt x="24" y="372"/>
                    </a:cubicBezTo>
                    <a:cubicBezTo>
                      <a:pt x="25" y="371"/>
                      <a:pt x="25" y="372"/>
                      <a:pt x="26" y="372"/>
                    </a:cubicBezTo>
                    <a:cubicBezTo>
                      <a:pt x="26" y="374"/>
                      <a:pt x="27" y="373"/>
                      <a:pt x="26" y="375"/>
                    </a:cubicBezTo>
                    <a:cubicBezTo>
                      <a:pt x="26" y="373"/>
                      <a:pt x="25" y="376"/>
                      <a:pt x="25" y="373"/>
                    </a:cubicBezTo>
                    <a:cubicBezTo>
                      <a:pt x="25" y="373"/>
                      <a:pt x="25" y="373"/>
                      <a:pt x="25" y="373"/>
                    </a:cubicBezTo>
                    <a:close/>
                    <a:moveTo>
                      <a:pt x="41" y="374"/>
                    </a:moveTo>
                    <a:cubicBezTo>
                      <a:pt x="40" y="375"/>
                      <a:pt x="41" y="375"/>
                      <a:pt x="41" y="376"/>
                    </a:cubicBezTo>
                    <a:cubicBezTo>
                      <a:pt x="40" y="376"/>
                      <a:pt x="41" y="378"/>
                      <a:pt x="40" y="378"/>
                    </a:cubicBezTo>
                    <a:cubicBezTo>
                      <a:pt x="41" y="376"/>
                      <a:pt x="40" y="374"/>
                      <a:pt x="40" y="375"/>
                    </a:cubicBezTo>
                    <a:cubicBezTo>
                      <a:pt x="40" y="374"/>
                      <a:pt x="40" y="373"/>
                      <a:pt x="41" y="372"/>
                    </a:cubicBezTo>
                    <a:cubicBezTo>
                      <a:pt x="40" y="374"/>
                      <a:pt x="41" y="374"/>
                      <a:pt x="41" y="375"/>
                    </a:cubicBezTo>
                    <a:cubicBezTo>
                      <a:pt x="41" y="375"/>
                      <a:pt x="41" y="375"/>
                      <a:pt x="41" y="374"/>
                    </a:cubicBezTo>
                    <a:close/>
                    <a:moveTo>
                      <a:pt x="28" y="378"/>
                    </a:moveTo>
                    <a:cubicBezTo>
                      <a:pt x="28" y="377"/>
                      <a:pt x="28" y="378"/>
                      <a:pt x="27" y="377"/>
                    </a:cubicBezTo>
                    <a:cubicBezTo>
                      <a:pt x="28" y="376"/>
                      <a:pt x="27" y="375"/>
                      <a:pt x="27" y="374"/>
                    </a:cubicBezTo>
                    <a:cubicBezTo>
                      <a:pt x="27" y="374"/>
                      <a:pt x="27" y="374"/>
                      <a:pt x="28" y="373"/>
                    </a:cubicBezTo>
                    <a:cubicBezTo>
                      <a:pt x="28" y="374"/>
                      <a:pt x="28" y="377"/>
                      <a:pt x="29" y="377"/>
                    </a:cubicBezTo>
                    <a:cubicBezTo>
                      <a:pt x="29" y="379"/>
                      <a:pt x="29" y="380"/>
                      <a:pt x="29" y="381"/>
                    </a:cubicBezTo>
                    <a:cubicBezTo>
                      <a:pt x="28" y="382"/>
                      <a:pt x="28" y="379"/>
                      <a:pt x="28" y="381"/>
                    </a:cubicBezTo>
                    <a:cubicBezTo>
                      <a:pt x="27" y="380"/>
                      <a:pt x="27" y="378"/>
                      <a:pt x="28" y="378"/>
                    </a:cubicBezTo>
                    <a:close/>
                    <a:moveTo>
                      <a:pt x="43" y="374"/>
                    </a:moveTo>
                    <a:cubicBezTo>
                      <a:pt x="44" y="374"/>
                      <a:pt x="44" y="376"/>
                      <a:pt x="43" y="376"/>
                    </a:cubicBezTo>
                    <a:cubicBezTo>
                      <a:pt x="43" y="376"/>
                      <a:pt x="43" y="375"/>
                      <a:pt x="43" y="374"/>
                    </a:cubicBezTo>
                    <a:close/>
                    <a:moveTo>
                      <a:pt x="22" y="375"/>
                    </a:moveTo>
                    <a:cubicBezTo>
                      <a:pt x="23" y="376"/>
                      <a:pt x="23" y="377"/>
                      <a:pt x="23" y="378"/>
                    </a:cubicBezTo>
                    <a:cubicBezTo>
                      <a:pt x="22" y="378"/>
                      <a:pt x="22" y="377"/>
                      <a:pt x="22" y="375"/>
                    </a:cubicBezTo>
                    <a:close/>
                    <a:moveTo>
                      <a:pt x="25" y="375"/>
                    </a:moveTo>
                    <a:cubicBezTo>
                      <a:pt x="26" y="375"/>
                      <a:pt x="26" y="376"/>
                      <a:pt x="26" y="376"/>
                    </a:cubicBezTo>
                    <a:cubicBezTo>
                      <a:pt x="26" y="376"/>
                      <a:pt x="26" y="377"/>
                      <a:pt x="26" y="377"/>
                    </a:cubicBezTo>
                    <a:cubicBezTo>
                      <a:pt x="26" y="377"/>
                      <a:pt x="26" y="376"/>
                      <a:pt x="27" y="377"/>
                    </a:cubicBezTo>
                    <a:cubicBezTo>
                      <a:pt x="26" y="379"/>
                      <a:pt x="27" y="379"/>
                      <a:pt x="27" y="380"/>
                    </a:cubicBezTo>
                    <a:cubicBezTo>
                      <a:pt x="26" y="379"/>
                      <a:pt x="26" y="379"/>
                      <a:pt x="26" y="380"/>
                    </a:cubicBezTo>
                    <a:cubicBezTo>
                      <a:pt x="25" y="378"/>
                      <a:pt x="26" y="377"/>
                      <a:pt x="25" y="375"/>
                    </a:cubicBezTo>
                    <a:close/>
                    <a:moveTo>
                      <a:pt x="32" y="381"/>
                    </a:moveTo>
                    <a:cubicBezTo>
                      <a:pt x="31" y="383"/>
                      <a:pt x="32" y="382"/>
                      <a:pt x="32" y="383"/>
                    </a:cubicBezTo>
                    <a:cubicBezTo>
                      <a:pt x="32" y="383"/>
                      <a:pt x="32" y="382"/>
                      <a:pt x="32" y="381"/>
                    </a:cubicBezTo>
                    <a:cubicBezTo>
                      <a:pt x="33" y="381"/>
                      <a:pt x="33" y="383"/>
                      <a:pt x="32" y="384"/>
                    </a:cubicBezTo>
                    <a:cubicBezTo>
                      <a:pt x="32" y="383"/>
                      <a:pt x="31" y="384"/>
                      <a:pt x="32" y="385"/>
                    </a:cubicBezTo>
                    <a:cubicBezTo>
                      <a:pt x="31" y="385"/>
                      <a:pt x="31" y="384"/>
                      <a:pt x="30" y="385"/>
                    </a:cubicBezTo>
                    <a:cubicBezTo>
                      <a:pt x="31" y="384"/>
                      <a:pt x="31" y="382"/>
                      <a:pt x="30" y="382"/>
                    </a:cubicBezTo>
                    <a:cubicBezTo>
                      <a:pt x="32" y="380"/>
                      <a:pt x="29" y="381"/>
                      <a:pt x="31" y="379"/>
                    </a:cubicBezTo>
                    <a:cubicBezTo>
                      <a:pt x="31" y="379"/>
                      <a:pt x="31" y="378"/>
                      <a:pt x="30" y="378"/>
                    </a:cubicBezTo>
                    <a:cubicBezTo>
                      <a:pt x="30" y="378"/>
                      <a:pt x="31" y="377"/>
                      <a:pt x="31" y="377"/>
                    </a:cubicBezTo>
                    <a:cubicBezTo>
                      <a:pt x="31" y="378"/>
                      <a:pt x="31" y="380"/>
                      <a:pt x="32" y="378"/>
                    </a:cubicBezTo>
                    <a:cubicBezTo>
                      <a:pt x="32" y="379"/>
                      <a:pt x="32" y="381"/>
                      <a:pt x="32" y="381"/>
                    </a:cubicBezTo>
                    <a:close/>
                    <a:moveTo>
                      <a:pt x="34" y="378"/>
                    </a:moveTo>
                    <a:cubicBezTo>
                      <a:pt x="34" y="378"/>
                      <a:pt x="34" y="379"/>
                      <a:pt x="33" y="378"/>
                    </a:cubicBezTo>
                    <a:cubicBezTo>
                      <a:pt x="33" y="379"/>
                      <a:pt x="34" y="379"/>
                      <a:pt x="34" y="380"/>
                    </a:cubicBezTo>
                    <a:cubicBezTo>
                      <a:pt x="33" y="380"/>
                      <a:pt x="33" y="380"/>
                      <a:pt x="33" y="380"/>
                    </a:cubicBezTo>
                    <a:cubicBezTo>
                      <a:pt x="33" y="378"/>
                      <a:pt x="33" y="378"/>
                      <a:pt x="33" y="378"/>
                    </a:cubicBezTo>
                    <a:cubicBezTo>
                      <a:pt x="33" y="378"/>
                      <a:pt x="34" y="378"/>
                      <a:pt x="34" y="378"/>
                    </a:cubicBezTo>
                    <a:close/>
                    <a:moveTo>
                      <a:pt x="43" y="379"/>
                    </a:moveTo>
                    <a:cubicBezTo>
                      <a:pt x="43" y="380"/>
                      <a:pt x="43" y="380"/>
                      <a:pt x="44" y="380"/>
                    </a:cubicBezTo>
                    <a:cubicBezTo>
                      <a:pt x="44" y="381"/>
                      <a:pt x="44" y="381"/>
                      <a:pt x="44" y="381"/>
                    </a:cubicBezTo>
                    <a:cubicBezTo>
                      <a:pt x="43" y="381"/>
                      <a:pt x="43" y="380"/>
                      <a:pt x="43" y="381"/>
                    </a:cubicBezTo>
                    <a:cubicBezTo>
                      <a:pt x="43" y="380"/>
                      <a:pt x="43" y="380"/>
                      <a:pt x="43" y="379"/>
                    </a:cubicBezTo>
                    <a:close/>
                    <a:moveTo>
                      <a:pt x="27" y="380"/>
                    </a:moveTo>
                    <a:cubicBezTo>
                      <a:pt x="27" y="380"/>
                      <a:pt x="27" y="381"/>
                      <a:pt x="27" y="381"/>
                    </a:cubicBezTo>
                    <a:cubicBezTo>
                      <a:pt x="27" y="381"/>
                      <a:pt x="27" y="382"/>
                      <a:pt x="26" y="382"/>
                    </a:cubicBezTo>
                    <a:cubicBezTo>
                      <a:pt x="26" y="381"/>
                      <a:pt x="27" y="381"/>
                      <a:pt x="27" y="380"/>
                    </a:cubicBezTo>
                    <a:close/>
                    <a:moveTo>
                      <a:pt x="42" y="380"/>
                    </a:moveTo>
                    <a:cubicBezTo>
                      <a:pt x="43" y="381"/>
                      <a:pt x="42" y="385"/>
                      <a:pt x="41" y="385"/>
                    </a:cubicBezTo>
                    <a:cubicBezTo>
                      <a:pt x="41" y="383"/>
                      <a:pt x="42" y="382"/>
                      <a:pt x="42" y="381"/>
                    </a:cubicBezTo>
                    <a:cubicBezTo>
                      <a:pt x="42" y="381"/>
                      <a:pt x="42" y="381"/>
                      <a:pt x="42" y="380"/>
                    </a:cubicBezTo>
                    <a:close/>
                    <a:moveTo>
                      <a:pt x="25" y="381"/>
                    </a:moveTo>
                    <a:cubicBezTo>
                      <a:pt x="26" y="380"/>
                      <a:pt x="26" y="381"/>
                      <a:pt x="26" y="381"/>
                    </a:cubicBezTo>
                    <a:cubicBezTo>
                      <a:pt x="26" y="382"/>
                      <a:pt x="26" y="383"/>
                      <a:pt x="26" y="383"/>
                    </a:cubicBezTo>
                    <a:cubicBezTo>
                      <a:pt x="26" y="383"/>
                      <a:pt x="26" y="382"/>
                      <a:pt x="26" y="382"/>
                    </a:cubicBezTo>
                    <a:cubicBezTo>
                      <a:pt x="26" y="382"/>
                      <a:pt x="26" y="381"/>
                      <a:pt x="25" y="381"/>
                    </a:cubicBezTo>
                    <a:close/>
                    <a:moveTo>
                      <a:pt x="34" y="381"/>
                    </a:moveTo>
                    <a:cubicBezTo>
                      <a:pt x="34" y="382"/>
                      <a:pt x="33" y="382"/>
                      <a:pt x="33" y="381"/>
                    </a:cubicBezTo>
                    <a:cubicBezTo>
                      <a:pt x="33" y="380"/>
                      <a:pt x="34" y="380"/>
                      <a:pt x="34" y="381"/>
                    </a:cubicBezTo>
                    <a:close/>
                    <a:moveTo>
                      <a:pt x="46" y="381"/>
                    </a:moveTo>
                    <a:cubicBezTo>
                      <a:pt x="46" y="384"/>
                      <a:pt x="47" y="381"/>
                      <a:pt x="48" y="381"/>
                    </a:cubicBezTo>
                    <a:cubicBezTo>
                      <a:pt x="48" y="383"/>
                      <a:pt x="48" y="384"/>
                      <a:pt x="47" y="386"/>
                    </a:cubicBezTo>
                    <a:cubicBezTo>
                      <a:pt x="48" y="386"/>
                      <a:pt x="48" y="386"/>
                      <a:pt x="48" y="386"/>
                    </a:cubicBezTo>
                    <a:cubicBezTo>
                      <a:pt x="48" y="386"/>
                      <a:pt x="48" y="387"/>
                      <a:pt x="49" y="387"/>
                    </a:cubicBezTo>
                    <a:cubicBezTo>
                      <a:pt x="48" y="387"/>
                      <a:pt x="47" y="389"/>
                      <a:pt x="48" y="389"/>
                    </a:cubicBezTo>
                    <a:cubicBezTo>
                      <a:pt x="48" y="391"/>
                      <a:pt x="48" y="389"/>
                      <a:pt x="47" y="389"/>
                    </a:cubicBezTo>
                    <a:cubicBezTo>
                      <a:pt x="47" y="389"/>
                      <a:pt x="48" y="390"/>
                      <a:pt x="47" y="391"/>
                    </a:cubicBezTo>
                    <a:cubicBezTo>
                      <a:pt x="47" y="391"/>
                      <a:pt x="47" y="390"/>
                      <a:pt x="47" y="390"/>
                    </a:cubicBezTo>
                    <a:cubicBezTo>
                      <a:pt x="48" y="390"/>
                      <a:pt x="48" y="391"/>
                      <a:pt x="48" y="392"/>
                    </a:cubicBezTo>
                    <a:cubicBezTo>
                      <a:pt x="47" y="392"/>
                      <a:pt x="47" y="389"/>
                      <a:pt x="46" y="387"/>
                    </a:cubicBezTo>
                    <a:cubicBezTo>
                      <a:pt x="46" y="387"/>
                      <a:pt x="46" y="388"/>
                      <a:pt x="46" y="388"/>
                    </a:cubicBezTo>
                    <a:cubicBezTo>
                      <a:pt x="45" y="388"/>
                      <a:pt x="45" y="389"/>
                      <a:pt x="45" y="390"/>
                    </a:cubicBezTo>
                    <a:cubicBezTo>
                      <a:pt x="44" y="388"/>
                      <a:pt x="45" y="386"/>
                      <a:pt x="46" y="387"/>
                    </a:cubicBezTo>
                    <a:cubicBezTo>
                      <a:pt x="47" y="387"/>
                      <a:pt x="47" y="388"/>
                      <a:pt x="47" y="388"/>
                    </a:cubicBezTo>
                    <a:cubicBezTo>
                      <a:pt x="47" y="388"/>
                      <a:pt x="47" y="388"/>
                      <a:pt x="47" y="388"/>
                    </a:cubicBezTo>
                    <a:cubicBezTo>
                      <a:pt x="46" y="387"/>
                      <a:pt x="47" y="385"/>
                      <a:pt x="46" y="383"/>
                    </a:cubicBezTo>
                    <a:cubicBezTo>
                      <a:pt x="46" y="384"/>
                      <a:pt x="46" y="384"/>
                      <a:pt x="46" y="384"/>
                    </a:cubicBezTo>
                    <a:cubicBezTo>
                      <a:pt x="46" y="385"/>
                      <a:pt x="46" y="384"/>
                      <a:pt x="46" y="385"/>
                    </a:cubicBezTo>
                    <a:cubicBezTo>
                      <a:pt x="47" y="385"/>
                      <a:pt x="46" y="386"/>
                      <a:pt x="46" y="386"/>
                    </a:cubicBezTo>
                    <a:cubicBezTo>
                      <a:pt x="47" y="385"/>
                      <a:pt x="45" y="385"/>
                      <a:pt x="46" y="386"/>
                    </a:cubicBezTo>
                    <a:cubicBezTo>
                      <a:pt x="45" y="384"/>
                      <a:pt x="45" y="383"/>
                      <a:pt x="46" y="381"/>
                    </a:cubicBezTo>
                    <a:close/>
                    <a:moveTo>
                      <a:pt x="43" y="381"/>
                    </a:moveTo>
                    <a:cubicBezTo>
                      <a:pt x="43" y="382"/>
                      <a:pt x="43" y="382"/>
                      <a:pt x="44" y="382"/>
                    </a:cubicBezTo>
                    <a:cubicBezTo>
                      <a:pt x="44" y="383"/>
                      <a:pt x="43" y="383"/>
                      <a:pt x="43" y="383"/>
                    </a:cubicBezTo>
                    <a:cubicBezTo>
                      <a:pt x="43" y="382"/>
                      <a:pt x="43" y="382"/>
                      <a:pt x="43" y="381"/>
                    </a:cubicBezTo>
                    <a:close/>
                    <a:moveTo>
                      <a:pt x="52" y="382"/>
                    </a:moveTo>
                    <a:cubicBezTo>
                      <a:pt x="52" y="382"/>
                      <a:pt x="53" y="384"/>
                      <a:pt x="52" y="383"/>
                    </a:cubicBezTo>
                    <a:cubicBezTo>
                      <a:pt x="52" y="384"/>
                      <a:pt x="52" y="384"/>
                      <a:pt x="52" y="384"/>
                    </a:cubicBezTo>
                    <a:cubicBezTo>
                      <a:pt x="53" y="384"/>
                      <a:pt x="53" y="383"/>
                      <a:pt x="53" y="382"/>
                    </a:cubicBezTo>
                    <a:cubicBezTo>
                      <a:pt x="54" y="383"/>
                      <a:pt x="53" y="384"/>
                      <a:pt x="53" y="385"/>
                    </a:cubicBezTo>
                    <a:cubicBezTo>
                      <a:pt x="52" y="385"/>
                      <a:pt x="53" y="387"/>
                      <a:pt x="52" y="387"/>
                    </a:cubicBezTo>
                    <a:cubicBezTo>
                      <a:pt x="51" y="387"/>
                      <a:pt x="52" y="383"/>
                      <a:pt x="52" y="382"/>
                    </a:cubicBezTo>
                    <a:close/>
                    <a:moveTo>
                      <a:pt x="27" y="384"/>
                    </a:moveTo>
                    <a:cubicBezTo>
                      <a:pt x="28" y="384"/>
                      <a:pt x="28" y="386"/>
                      <a:pt x="29" y="386"/>
                    </a:cubicBezTo>
                    <a:cubicBezTo>
                      <a:pt x="28" y="388"/>
                      <a:pt x="28" y="387"/>
                      <a:pt x="28" y="389"/>
                    </a:cubicBezTo>
                    <a:cubicBezTo>
                      <a:pt x="28" y="388"/>
                      <a:pt x="28" y="388"/>
                      <a:pt x="28" y="386"/>
                    </a:cubicBezTo>
                    <a:cubicBezTo>
                      <a:pt x="28" y="386"/>
                      <a:pt x="28" y="387"/>
                      <a:pt x="28" y="388"/>
                    </a:cubicBezTo>
                    <a:cubicBezTo>
                      <a:pt x="27" y="386"/>
                      <a:pt x="28" y="385"/>
                      <a:pt x="27" y="384"/>
                    </a:cubicBezTo>
                    <a:close/>
                    <a:moveTo>
                      <a:pt x="26" y="383"/>
                    </a:moveTo>
                    <a:cubicBezTo>
                      <a:pt x="27" y="381"/>
                      <a:pt x="28" y="383"/>
                      <a:pt x="29" y="382"/>
                    </a:cubicBezTo>
                    <a:cubicBezTo>
                      <a:pt x="29" y="383"/>
                      <a:pt x="29" y="383"/>
                      <a:pt x="29" y="383"/>
                    </a:cubicBezTo>
                    <a:cubicBezTo>
                      <a:pt x="29" y="384"/>
                      <a:pt x="29" y="384"/>
                      <a:pt x="29" y="385"/>
                    </a:cubicBezTo>
                    <a:cubicBezTo>
                      <a:pt x="29" y="384"/>
                      <a:pt x="29" y="384"/>
                      <a:pt x="29" y="385"/>
                    </a:cubicBezTo>
                    <a:cubicBezTo>
                      <a:pt x="28" y="382"/>
                      <a:pt x="27" y="384"/>
                      <a:pt x="26" y="383"/>
                    </a:cubicBezTo>
                    <a:close/>
                    <a:moveTo>
                      <a:pt x="41" y="382"/>
                    </a:moveTo>
                    <a:cubicBezTo>
                      <a:pt x="41" y="383"/>
                      <a:pt x="41" y="385"/>
                      <a:pt x="40" y="384"/>
                    </a:cubicBezTo>
                    <a:cubicBezTo>
                      <a:pt x="40" y="383"/>
                      <a:pt x="40" y="383"/>
                      <a:pt x="41" y="382"/>
                    </a:cubicBezTo>
                    <a:close/>
                    <a:moveTo>
                      <a:pt x="34" y="384"/>
                    </a:moveTo>
                    <a:cubicBezTo>
                      <a:pt x="35" y="384"/>
                      <a:pt x="35" y="385"/>
                      <a:pt x="35" y="386"/>
                    </a:cubicBezTo>
                    <a:cubicBezTo>
                      <a:pt x="35" y="386"/>
                      <a:pt x="34" y="385"/>
                      <a:pt x="34" y="384"/>
                    </a:cubicBezTo>
                    <a:close/>
                    <a:moveTo>
                      <a:pt x="27" y="386"/>
                    </a:moveTo>
                    <a:cubicBezTo>
                      <a:pt x="26" y="388"/>
                      <a:pt x="28" y="388"/>
                      <a:pt x="28" y="390"/>
                    </a:cubicBezTo>
                    <a:cubicBezTo>
                      <a:pt x="27" y="390"/>
                      <a:pt x="27" y="390"/>
                      <a:pt x="27" y="391"/>
                    </a:cubicBezTo>
                    <a:cubicBezTo>
                      <a:pt x="27" y="390"/>
                      <a:pt x="26" y="390"/>
                      <a:pt x="26" y="391"/>
                    </a:cubicBezTo>
                    <a:cubicBezTo>
                      <a:pt x="26" y="389"/>
                      <a:pt x="25" y="388"/>
                      <a:pt x="26" y="388"/>
                    </a:cubicBezTo>
                    <a:cubicBezTo>
                      <a:pt x="26" y="387"/>
                      <a:pt x="25" y="387"/>
                      <a:pt x="25" y="388"/>
                    </a:cubicBezTo>
                    <a:cubicBezTo>
                      <a:pt x="24" y="386"/>
                      <a:pt x="26" y="385"/>
                      <a:pt x="26" y="385"/>
                    </a:cubicBezTo>
                    <a:cubicBezTo>
                      <a:pt x="26" y="387"/>
                      <a:pt x="26" y="386"/>
                      <a:pt x="27" y="386"/>
                    </a:cubicBezTo>
                    <a:close/>
                    <a:moveTo>
                      <a:pt x="33" y="385"/>
                    </a:moveTo>
                    <a:cubicBezTo>
                      <a:pt x="34" y="385"/>
                      <a:pt x="34" y="387"/>
                      <a:pt x="34" y="388"/>
                    </a:cubicBezTo>
                    <a:cubicBezTo>
                      <a:pt x="34" y="387"/>
                      <a:pt x="33" y="386"/>
                      <a:pt x="33" y="385"/>
                    </a:cubicBezTo>
                    <a:close/>
                    <a:moveTo>
                      <a:pt x="42" y="385"/>
                    </a:moveTo>
                    <a:cubicBezTo>
                      <a:pt x="43" y="387"/>
                      <a:pt x="42" y="387"/>
                      <a:pt x="41" y="388"/>
                    </a:cubicBezTo>
                    <a:cubicBezTo>
                      <a:pt x="41" y="387"/>
                      <a:pt x="42" y="387"/>
                      <a:pt x="42" y="385"/>
                    </a:cubicBezTo>
                    <a:close/>
                    <a:moveTo>
                      <a:pt x="31" y="387"/>
                    </a:moveTo>
                    <a:cubicBezTo>
                      <a:pt x="32" y="386"/>
                      <a:pt x="32" y="389"/>
                      <a:pt x="32" y="390"/>
                    </a:cubicBezTo>
                    <a:cubicBezTo>
                      <a:pt x="31" y="389"/>
                      <a:pt x="32" y="389"/>
                      <a:pt x="31" y="390"/>
                    </a:cubicBezTo>
                    <a:cubicBezTo>
                      <a:pt x="31" y="389"/>
                      <a:pt x="32" y="388"/>
                      <a:pt x="31" y="387"/>
                    </a:cubicBezTo>
                    <a:close/>
                    <a:moveTo>
                      <a:pt x="25" y="389"/>
                    </a:moveTo>
                    <a:cubicBezTo>
                      <a:pt x="24" y="389"/>
                      <a:pt x="25" y="391"/>
                      <a:pt x="24" y="391"/>
                    </a:cubicBezTo>
                    <a:cubicBezTo>
                      <a:pt x="24" y="391"/>
                      <a:pt x="24" y="390"/>
                      <a:pt x="24" y="388"/>
                    </a:cubicBezTo>
                    <a:cubicBezTo>
                      <a:pt x="24" y="389"/>
                      <a:pt x="25" y="389"/>
                      <a:pt x="25" y="390"/>
                    </a:cubicBezTo>
                    <a:cubicBezTo>
                      <a:pt x="25" y="391"/>
                      <a:pt x="25" y="390"/>
                      <a:pt x="25" y="389"/>
                    </a:cubicBezTo>
                    <a:close/>
                    <a:moveTo>
                      <a:pt x="30" y="389"/>
                    </a:moveTo>
                    <a:cubicBezTo>
                      <a:pt x="29" y="390"/>
                      <a:pt x="29" y="391"/>
                      <a:pt x="29" y="391"/>
                    </a:cubicBezTo>
                    <a:cubicBezTo>
                      <a:pt x="28" y="390"/>
                      <a:pt x="29" y="389"/>
                      <a:pt x="30" y="389"/>
                    </a:cubicBezTo>
                    <a:close/>
                    <a:moveTo>
                      <a:pt x="33" y="391"/>
                    </a:moveTo>
                    <a:cubicBezTo>
                      <a:pt x="34" y="391"/>
                      <a:pt x="34" y="391"/>
                      <a:pt x="34" y="391"/>
                    </a:cubicBezTo>
                    <a:cubicBezTo>
                      <a:pt x="34" y="392"/>
                      <a:pt x="35" y="394"/>
                      <a:pt x="34" y="394"/>
                    </a:cubicBezTo>
                    <a:cubicBezTo>
                      <a:pt x="34" y="394"/>
                      <a:pt x="33" y="393"/>
                      <a:pt x="33" y="391"/>
                    </a:cubicBezTo>
                    <a:close/>
                    <a:moveTo>
                      <a:pt x="25" y="391"/>
                    </a:moveTo>
                    <a:cubicBezTo>
                      <a:pt x="25" y="392"/>
                      <a:pt x="26" y="391"/>
                      <a:pt x="26" y="393"/>
                    </a:cubicBezTo>
                    <a:cubicBezTo>
                      <a:pt x="26" y="393"/>
                      <a:pt x="25" y="393"/>
                      <a:pt x="25" y="391"/>
                    </a:cubicBezTo>
                    <a:close/>
                    <a:moveTo>
                      <a:pt x="25" y="394"/>
                    </a:moveTo>
                    <a:cubicBezTo>
                      <a:pt x="25" y="394"/>
                      <a:pt x="25" y="395"/>
                      <a:pt x="24" y="395"/>
                    </a:cubicBezTo>
                    <a:cubicBezTo>
                      <a:pt x="24" y="393"/>
                      <a:pt x="25" y="392"/>
                      <a:pt x="25" y="394"/>
                    </a:cubicBezTo>
                    <a:close/>
                    <a:moveTo>
                      <a:pt x="32" y="394"/>
                    </a:moveTo>
                    <a:cubicBezTo>
                      <a:pt x="32" y="396"/>
                      <a:pt x="33" y="395"/>
                      <a:pt x="33" y="397"/>
                    </a:cubicBezTo>
                    <a:cubicBezTo>
                      <a:pt x="33" y="398"/>
                      <a:pt x="32" y="396"/>
                      <a:pt x="31" y="395"/>
                    </a:cubicBezTo>
                    <a:cubicBezTo>
                      <a:pt x="31" y="394"/>
                      <a:pt x="32" y="394"/>
                      <a:pt x="32" y="394"/>
                    </a:cubicBezTo>
                    <a:close/>
                    <a:moveTo>
                      <a:pt x="42" y="400"/>
                    </a:moveTo>
                    <a:cubicBezTo>
                      <a:pt x="43" y="400"/>
                      <a:pt x="43" y="401"/>
                      <a:pt x="43" y="401"/>
                    </a:cubicBezTo>
                    <a:cubicBezTo>
                      <a:pt x="43" y="401"/>
                      <a:pt x="43" y="400"/>
                      <a:pt x="43" y="399"/>
                    </a:cubicBezTo>
                    <a:cubicBezTo>
                      <a:pt x="43" y="399"/>
                      <a:pt x="43" y="400"/>
                      <a:pt x="43" y="401"/>
                    </a:cubicBezTo>
                    <a:cubicBezTo>
                      <a:pt x="44" y="401"/>
                      <a:pt x="44" y="399"/>
                      <a:pt x="44" y="399"/>
                    </a:cubicBezTo>
                    <a:cubicBezTo>
                      <a:pt x="44" y="399"/>
                      <a:pt x="43" y="397"/>
                      <a:pt x="43" y="398"/>
                    </a:cubicBezTo>
                    <a:cubicBezTo>
                      <a:pt x="42" y="396"/>
                      <a:pt x="45" y="397"/>
                      <a:pt x="44" y="394"/>
                    </a:cubicBezTo>
                    <a:cubicBezTo>
                      <a:pt x="45" y="394"/>
                      <a:pt x="45" y="395"/>
                      <a:pt x="45" y="395"/>
                    </a:cubicBezTo>
                    <a:cubicBezTo>
                      <a:pt x="45" y="396"/>
                      <a:pt x="44" y="397"/>
                      <a:pt x="45" y="397"/>
                    </a:cubicBezTo>
                    <a:cubicBezTo>
                      <a:pt x="45" y="399"/>
                      <a:pt x="45" y="400"/>
                      <a:pt x="45" y="401"/>
                    </a:cubicBezTo>
                    <a:cubicBezTo>
                      <a:pt x="45" y="401"/>
                      <a:pt x="45" y="401"/>
                      <a:pt x="45" y="401"/>
                    </a:cubicBezTo>
                    <a:cubicBezTo>
                      <a:pt x="44" y="403"/>
                      <a:pt x="46" y="408"/>
                      <a:pt x="45" y="409"/>
                    </a:cubicBezTo>
                    <a:cubicBezTo>
                      <a:pt x="45" y="409"/>
                      <a:pt x="45" y="411"/>
                      <a:pt x="45" y="411"/>
                    </a:cubicBezTo>
                    <a:cubicBezTo>
                      <a:pt x="45" y="413"/>
                      <a:pt x="46" y="415"/>
                      <a:pt x="45" y="418"/>
                    </a:cubicBezTo>
                    <a:cubicBezTo>
                      <a:pt x="45" y="418"/>
                      <a:pt x="45" y="418"/>
                      <a:pt x="45" y="418"/>
                    </a:cubicBezTo>
                    <a:cubicBezTo>
                      <a:pt x="45" y="417"/>
                      <a:pt x="45" y="417"/>
                      <a:pt x="45" y="417"/>
                    </a:cubicBezTo>
                    <a:cubicBezTo>
                      <a:pt x="46" y="416"/>
                      <a:pt x="44" y="415"/>
                      <a:pt x="44" y="413"/>
                    </a:cubicBezTo>
                    <a:cubicBezTo>
                      <a:pt x="45" y="413"/>
                      <a:pt x="45" y="409"/>
                      <a:pt x="44" y="407"/>
                    </a:cubicBezTo>
                    <a:cubicBezTo>
                      <a:pt x="44" y="408"/>
                      <a:pt x="44" y="411"/>
                      <a:pt x="43" y="411"/>
                    </a:cubicBezTo>
                    <a:cubicBezTo>
                      <a:pt x="43" y="410"/>
                      <a:pt x="43" y="410"/>
                      <a:pt x="43" y="409"/>
                    </a:cubicBezTo>
                    <a:cubicBezTo>
                      <a:pt x="43" y="410"/>
                      <a:pt x="43" y="411"/>
                      <a:pt x="42" y="410"/>
                    </a:cubicBezTo>
                    <a:cubicBezTo>
                      <a:pt x="42" y="408"/>
                      <a:pt x="43" y="409"/>
                      <a:pt x="43" y="407"/>
                    </a:cubicBezTo>
                    <a:cubicBezTo>
                      <a:pt x="43" y="407"/>
                      <a:pt x="43" y="406"/>
                      <a:pt x="42" y="406"/>
                    </a:cubicBezTo>
                    <a:cubicBezTo>
                      <a:pt x="42" y="405"/>
                      <a:pt x="43" y="404"/>
                      <a:pt x="43" y="406"/>
                    </a:cubicBezTo>
                    <a:cubicBezTo>
                      <a:pt x="43" y="406"/>
                      <a:pt x="43" y="403"/>
                      <a:pt x="42" y="404"/>
                    </a:cubicBezTo>
                    <a:cubicBezTo>
                      <a:pt x="43" y="403"/>
                      <a:pt x="43" y="403"/>
                      <a:pt x="43" y="402"/>
                    </a:cubicBezTo>
                    <a:cubicBezTo>
                      <a:pt x="43" y="402"/>
                      <a:pt x="42" y="401"/>
                      <a:pt x="42" y="400"/>
                    </a:cubicBezTo>
                    <a:close/>
                    <a:moveTo>
                      <a:pt x="42" y="398"/>
                    </a:moveTo>
                    <a:cubicBezTo>
                      <a:pt x="42" y="398"/>
                      <a:pt x="42" y="399"/>
                      <a:pt x="41" y="399"/>
                    </a:cubicBezTo>
                    <a:cubicBezTo>
                      <a:pt x="41" y="398"/>
                      <a:pt x="42" y="398"/>
                      <a:pt x="42" y="397"/>
                    </a:cubicBezTo>
                    <a:cubicBezTo>
                      <a:pt x="42" y="397"/>
                      <a:pt x="42" y="398"/>
                      <a:pt x="42" y="398"/>
                    </a:cubicBezTo>
                    <a:cubicBezTo>
                      <a:pt x="42" y="399"/>
                      <a:pt x="42" y="398"/>
                      <a:pt x="42" y="398"/>
                    </a:cubicBezTo>
                    <a:close/>
                    <a:moveTo>
                      <a:pt x="53" y="397"/>
                    </a:moveTo>
                    <a:cubicBezTo>
                      <a:pt x="54" y="398"/>
                      <a:pt x="52" y="399"/>
                      <a:pt x="52" y="400"/>
                    </a:cubicBezTo>
                    <a:cubicBezTo>
                      <a:pt x="52" y="397"/>
                      <a:pt x="53" y="399"/>
                      <a:pt x="53" y="397"/>
                    </a:cubicBezTo>
                    <a:close/>
                    <a:moveTo>
                      <a:pt x="32" y="397"/>
                    </a:moveTo>
                    <a:cubicBezTo>
                      <a:pt x="32" y="398"/>
                      <a:pt x="32" y="398"/>
                      <a:pt x="32" y="398"/>
                    </a:cubicBezTo>
                    <a:cubicBezTo>
                      <a:pt x="31" y="398"/>
                      <a:pt x="32" y="400"/>
                      <a:pt x="31" y="400"/>
                    </a:cubicBezTo>
                    <a:cubicBezTo>
                      <a:pt x="31" y="400"/>
                      <a:pt x="31" y="399"/>
                      <a:pt x="31" y="398"/>
                    </a:cubicBezTo>
                    <a:cubicBezTo>
                      <a:pt x="31" y="398"/>
                      <a:pt x="31" y="397"/>
                      <a:pt x="32" y="397"/>
                    </a:cubicBezTo>
                    <a:close/>
                    <a:moveTo>
                      <a:pt x="52" y="404"/>
                    </a:moveTo>
                    <a:cubicBezTo>
                      <a:pt x="53" y="404"/>
                      <a:pt x="54" y="407"/>
                      <a:pt x="52" y="407"/>
                    </a:cubicBezTo>
                    <a:cubicBezTo>
                      <a:pt x="53" y="405"/>
                      <a:pt x="52" y="406"/>
                      <a:pt x="52" y="404"/>
                    </a:cubicBezTo>
                    <a:close/>
                    <a:moveTo>
                      <a:pt x="42" y="441"/>
                    </a:moveTo>
                    <a:cubicBezTo>
                      <a:pt x="43" y="442"/>
                      <a:pt x="42" y="443"/>
                      <a:pt x="42" y="444"/>
                    </a:cubicBezTo>
                    <a:cubicBezTo>
                      <a:pt x="42" y="444"/>
                      <a:pt x="42" y="442"/>
                      <a:pt x="42" y="441"/>
                    </a:cubicBez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 w="14288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ctr" anchorCtr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buClrTx/>
                  <a:buSzTx/>
                  <a:buFontTx/>
                </a:pPr>
                <a:endParaRPr lang="zh-CN" altLang="en-US">
                  <a:solidFill>
                    <a:srgbClr val="FFFFFF"/>
                  </a:solidFill>
                  <a:sym typeface="+mn-ea"/>
                </a:endParaRPr>
              </a:p>
            </p:txBody>
          </p:sp>
        </p:grpSp>
        <p:sp>
          <p:nvSpPr>
            <p:cNvPr id="48" name="矩形 9"/>
            <p:cNvSpPr/>
            <p:nvPr/>
          </p:nvSpPr>
          <p:spPr>
            <a:xfrm>
              <a:off x="10226" y="5187"/>
              <a:ext cx="8293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lvl="0" eaLnBrk="1" hangingPunct="1">
                <a:lnSpc>
                  <a:spcPct val="100000"/>
                </a:lnSpc>
                <a:spcBef>
                  <a:spcPct val="0"/>
                </a:spcBef>
                <a:buFont typeface="Wingdings" panose="05000000000000000000" charset="0"/>
                <a:buChar char="p"/>
              </a:pPr>
              <a:r>
                <a:rPr lang="zh-CN" altLang="en-US" sz="1400" noProof="0" dirty="0">
                  <a:solidFill>
                    <a:schemeClr val="accent5">
                      <a:lumMod val="50000"/>
                    </a:schemeClr>
                  </a:solidFill>
                  <a:cs typeface="+mn-ea"/>
                </a:rPr>
                <a:t>市场需求旺盛，单身人士愿意通过婚恋</a:t>
              </a:r>
              <a:r>
                <a:rPr lang="zh-CN" altLang="en-US" sz="1400" noProof="0" dirty="0">
                  <a:solidFill>
                    <a:schemeClr val="accent5">
                      <a:lumMod val="50000"/>
                    </a:schemeClr>
                  </a:solidFill>
                  <a:cs typeface="+mn-ea"/>
                </a:rPr>
                <a:t>服务解决脱单难题</a:t>
              </a:r>
              <a:endParaRPr lang="zh-CN" altLang="en-US" sz="1400" noProof="0" dirty="0">
                <a:solidFill>
                  <a:schemeClr val="accent5">
                    <a:lumMod val="50000"/>
                  </a:schemeClr>
                </a:solidFill>
                <a:cs typeface="+mn-ea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6361430" y="3456305"/>
            <a:ext cx="4940300" cy="873760"/>
            <a:chOff x="10226" y="5674"/>
            <a:chExt cx="7780" cy="1376"/>
          </a:xfrm>
        </p:grpSpPr>
        <p:grpSp>
          <p:nvGrpSpPr>
            <p:cNvPr id="53" name="组合 52"/>
            <p:cNvGrpSpPr/>
            <p:nvPr/>
          </p:nvGrpSpPr>
          <p:grpSpPr>
            <a:xfrm>
              <a:off x="10228" y="5674"/>
              <a:ext cx="3448" cy="716"/>
              <a:chOff x="10236" y="5644"/>
              <a:chExt cx="3448" cy="716"/>
            </a:xfrm>
          </p:grpSpPr>
          <p:sp>
            <p:nvSpPr>
              <p:cNvPr id="41" name="矩形 40"/>
              <p:cNvSpPr/>
              <p:nvPr>
                <p:custDataLst>
                  <p:tags r:id="rId8"/>
                </p:custDataLst>
              </p:nvPr>
            </p:nvSpPr>
            <p:spPr>
              <a:xfrm>
                <a:off x="10290" y="5644"/>
                <a:ext cx="3386" cy="5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</a:pPr>
                <a:r>
                  <a:rPr lang="zh-CN" altLang="en-US" sz="1600" b="1" noProof="0" dirty="0">
                    <a:ln>
                      <a:noFill/>
                    </a:ln>
                    <a:solidFill>
                      <a:schemeClr val="accent5">
                        <a:lumMod val="50000"/>
                      </a:schemeClr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</a:rPr>
                  <a:t>0</a:t>
                </a:r>
                <a:r>
                  <a:rPr lang="en-US" altLang="zh-CN" sz="1600" b="1" noProof="0" dirty="0">
                    <a:ln>
                      <a:noFill/>
                    </a:ln>
                    <a:solidFill>
                      <a:schemeClr val="accent5">
                        <a:lumMod val="50000"/>
                      </a:schemeClr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</a:rPr>
                  <a:t>2 </a:t>
                </a:r>
                <a:r>
                  <a:rPr lang="zh-CN" altLang="en-US" sz="1600" b="1" noProof="0" dirty="0">
                    <a:ln>
                      <a:noFill/>
                    </a:ln>
                    <a:solidFill>
                      <a:schemeClr val="accent5">
                        <a:lumMod val="50000"/>
                      </a:schemeClr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</a:rPr>
                  <a:t>市场</a:t>
                </a:r>
                <a:r>
                  <a:rPr lang="zh-CN" altLang="en-US" sz="1600" b="1" noProof="0" dirty="0">
                    <a:ln>
                      <a:noFill/>
                    </a:ln>
                    <a:solidFill>
                      <a:schemeClr val="accent5">
                        <a:lumMod val="50000"/>
                      </a:schemeClr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</a:rPr>
                  <a:t>下沉</a:t>
                </a:r>
                <a:endParaRPr lang="zh-CN" altLang="en-US" sz="1600" b="1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</a:endParaRPr>
              </a:p>
            </p:txBody>
          </p:sp>
          <p:sp>
            <p:nvSpPr>
              <p:cNvPr id="42" name="Freeform 7397"/>
              <p:cNvSpPr/>
              <p:nvPr>
                <p:custDataLst>
                  <p:tags r:id="rId9"/>
                </p:custDataLst>
              </p:nvPr>
            </p:nvSpPr>
            <p:spPr bwMode="auto">
              <a:xfrm rot="16200000">
                <a:off x="11932" y="4608"/>
                <a:ext cx="57" cy="3449"/>
              </a:xfrm>
              <a:custGeom>
                <a:avLst/>
                <a:gdLst>
                  <a:gd name="T0" fmla="*/ 391912 w 1717675"/>
                  <a:gd name="T1" fmla="*/ 391912 w 1717675"/>
                  <a:gd name="T2" fmla="*/ 391912 w 1717675"/>
                  <a:gd name="T3" fmla="*/ 391912 w 1717675"/>
                  <a:gd name="T4" fmla="*/ 391912 w 1717675"/>
                  <a:gd name="T5" fmla="*/ 391912 w 1717675"/>
                  <a:gd name="T6" fmla="*/ 391912 w 1717675"/>
                  <a:gd name="T7" fmla="*/ 391912 w 1717675"/>
                  <a:gd name="T8" fmla="*/ 391912 w 1717675"/>
                  <a:gd name="T9" fmla="*/ 391912 w 1717675"/>
                  <a:gd name="T10" fmla="*/ 391912 w 1717675"/>
                  <a:gd name="T11" fmla="*/ 391912 w 1717675"/>
                  <a:gd name="T12" fmla="*/ 391912 w 1717675"/>
                  <a:gd name="T13" fmla="*/ 391912 w 1717675"/>
                  <a:gd name="T14" fmla="*/ 391912 w 1717675"/>
                  <a:gd name="T15" fmla="*/ 391912 w 1717675"/>
                  <a:gd name="T16" fmla="*/ 391912 w 1717675"/>
                  <a:gd name="T17" fmla="*/ 391912 w 1717675"/>
                  <a:gd name="T18" fmla="*/ 391912 w 1717675"/>
                  <a:gd name="T19" fmla="*/ 391912 w 1717675"/>
                  <a:gd name="T20" fmla="*/ 391912 w 1717675"/>
                  <a:gd name="T21" fmla="*/ 391912 w 1717675"/>
                  <a:gd name="T22" fmla="*/ 391912 w 1717675"/>
                  <a:gd name="T23" fmla="*/ 391912 w 1717675"/>
                  <a:gd name="T24" fmla="*/ 391912 w 1717675"/>
                  <a:gd name="T25" fmla="*/ 391912 w 1717675"/>
                  <a:gd name="T26" fmla="*/ 391912 w 1717675"/>
                  <a:gd name="T27" fmla="*/ 391912 w 1717675"/>
                  <a:gd name="T28" fmla="*/ 391912 w 1717675"/>
                  <a:gd name="T29" fmla="*/ 391912 w 1717675"/>
                  <a:gd name="T30" fmla="*/ 391912 w 1717675"/>
                  <a:gd name="T31" fmla="*/ 391912 w 1717675"/>
                  <a:gd name="T32" fmla="*/ 391912 w 1717675"/>
                  <a:gd name="T33" fmla="*/ 391912 w 1717675"/>
                  <a:gd name="T34" fmla="*/ 391912 w 1717675"/>
                  <a:gd name="T35" fmla="*/ 391912 w 1717675"/>
                  <a:gd name="T36" fmla="*/ 391912 w 1717675"/>
                  <a:gd name="T37" fmla="*/ 391912 w 1717675"/>
                  <a:gd name="T38" fmla="*/ 391912 w 1717675"/>
                  <a:gd name="T39" fmla="*/ 391912 w 1717675"/>
                  <a:gd name="T40" fmla="*/ 391912 w 1717675"/>
                  <a:gd name="T41" fmla="*/ 391912 w 1717675"/>
                  <a:gd name="T42" fmla="*/ 391912 w 1717675"/>
                  <a:gd name="T43" fmla="*/ 391912 w 1717675"/>
                  <a:gd name="T44" fmla="*/ 391912 w 1717675"/>
                  <a:gd name="T45" fmla="*/ 391912 w 1717675"/>
                  <a:gd name="T46" fmla="*/ 391912 w 1717675"/>
                  <a:gd name="T47" fmla="*/ 391912 w 1717675"/>
                  <a:gd name="T48" fmla="*/ 391912 w 1717675"/>
                  <a:gd name="T49" fmla="*/ 391912 w 1717675"/>
                  <a:gd name="T50" fmla="*/ 391912 w 1717675"/>
                  <a:gd name="T51" fmla="*/ 391912 w 1717675"/>
                  <a:gd name="T52" fmla="*/ 391912 w 1717675"/>
                  <a:gd name="T53" fmla="*/ 391912 w 1717675"/>
                  <a:gd name="T54" fmla="*/ 391912 w 1717675"/>
                  <a:gd name="T55" fmla="*/ 391912 w 1717675"/>
                  <a:gd name="T56" fmla="*/ 391912 w 1717675"/>
                  <a:gd name="T57" fmla="*/ 391912 w 1717675"/>
                  <a:gd name="T58" fmla="*/ 391912 w 1717675"/>
                  <a:gd name="T59" fmla="*/ 391912 w 1717675"/>
                  <a:gd name="T60" fmla="*/ 391912 w 1717675"/>
                  <a:gd name="T61" fmla="*/ 391912 w 1717675"/>
                  <a:gd name="T62" fmla="*/ 391912 w 1717675"/>
                  <a:gd name="T63" fmla="*/ 391912 w 1717675"/>
                  <a:gd name="T64" fmla="*/ 391912 w 1717675"/>
                  <a:gd name="T65" fmla="*/ 391912 w 1717675"/>
                  <a:gd name="T66" fmla="*/ 391912 w 1717675"/>
                  <a:gd name="T67" fmla="*/ 391912 w 1717675"/>
                  <a:gd name="T68" fmla="*/ 391912 w 1717675"/>
                  <a:gd name="T69" fmla="*/ 391912 w 1717675"/>
                  <a:gd name="T70" fmla="*/ 391912 w 1717675"/>
                  <a:gd name="T71" fmla="*/ 391912 w 1717675"/>
                  <a:gd name="T72" fmla="*/ 391912 w 1717675"/>
                  <a:gd name="T73" fmla="*/ 391912 w 1717675"/>
                  <a:gd name="T74" fmla="*/ 391912 w 1717675"/>
                  <a:gd name="T75" fmla="*/ 391912 w 1717675"/>
                  <a:gd name="T76" fmla="*/ 391912 w 1717675"/>
                  <a:gd name="T77" fmla="*/ 391912 w 1717675"/>
                  <a:gd name="T78" fmla="*/ 391912 w 1717675"/>
                  <a:gd name="T79" fmla="*/ 391912 w 1717675"/>
                  <a:gd name="T80" fmla="*/ 391912 w 1717675"/>
                  <a:gd name="T81" fmla="*/ 391912 w 1717675"/>
                  <a:gd name="T82" fmla="*/ 391912 w 1717675"/>
                  <a:gd name="T83" fmla="*/ 391912 w 1717675"/>
                  <a:gd name="T84" fmla="*/ 391912 w 1717675"/>
                  <a:gd name="T85" fmla="*/ 391912 w 1717675"/>
                  <a:gd name="T86" fmla="*/ 391912 w 1717675"/>
                  <a:gd name="T87" fmla="*/ 391912 w 1717675"/>
                  <a:gd name="T88" fmla="*/ 391912 w 1717675"/>
                  <a:gd name="T89" fmla="*/ 391912 w 1717675"/>
                  <a:gd name="T90" fmla="*/ 391912 w 1717675"/>
                  <a:gd name="T91" fmla="*/ 391912 w 1717675"/>
                  <a:gd name="T92" fmla="*/ 391912 w 1717675"/>
                  <a:gd name="T93" fmla="*/ 391912 w 1717675"/>
                  <a:gd name="T94" fmla="*/ 391912 w 1717675"/>
                  <a:gd name="T95" fmla="*/ 391912 w 1717675"/>
                  <a:gd name="T96" fmla="*/ 391912 w 1717675"/>
                  <a:gd name="T97" fmla="*/ 391912 w 1717675"/>
                  <a:gd name="T98" fmla="*/ 391912 w 1717675"/>
                  <a:gd name="T99" fmla="*/ 391912 w 1717675"/>
                  <a:gd name="T100" fmla="*/ 391912 w 1717675"/>
                  <a:gd name="T101" fmla="*/ 391912 w 1717675"/>
                  <a:gd name="T102" fmla="*/ 391912 w 1717675"/>
                  <a:gd name="T103" fmla="*/ 391912 w 1717675"/>
                  <a:gd name="T104" fmla="*/ 391912 w 1717675"/>
                  <a:gd name="T105" fmla="*/ 391912 w 1717675"/>
                  <a:gd name="T106" fmla="*/ 391912 w 1717675"/>
                  <a:gd name="T107" fmla="*/ 391912 w 1717675"/>
                  <a:gd name="T108" fmla="*/ 391912 w 1717675"/>
                  <a:gd name="T109" fmla="*/ 391912 w 1717675"/>
                  <a:gd name="T110" fmla="*/ 391912 w 1717675"/>
                  <a:gd name="T111" fmla="*/ 391912 w 1717675"/>
                  <a:gd name="T112" fmla="*/ 391912 w 1717675"/>
                  <a:gd name="T113" fmla="*/ 391912 w 1717675"/>
                  <a:gd name="T114" fmla="*/ 391912 w 1717675"/>
                  <a:gd name="T115" fmla="*/ 391912 w 1717675"/>
                  <a:gd name="T116" fmla="*/ 391912 w 1717675"/>
                  <a:gd name="T117" fmla="*/ 391912 w 1717675"/>
                  <a:gd name="T118" fmla="*/ 391912 w 1717675"/>
                  <a:gd name="T119" fmla="*/ 391912 w 1717675"/>
                  <a:gd name="T120" fmla="*/ 391912 w 1717675"/>
                  <a:gd name="T121" fmla="*/ 391912 w 1717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0" h="473">
                    <a:moveTo>
                      <a:pt x="29" y="6"/>
                    </a:moveTo>
                    <a:cubicBezTo>
                      <a:pt x="29" y="7"/>
                      <a:pt x="29" y="7"/>
                      <a:pt x="29" y="7"/>
                    </a:cubicBezTo>
                    <a:cubicBezTo>
                      <a:pt x="29" y="7"/>
                      <a:pt x="28" y="7"/>
                      <a:pt x="28" y="6"/>
                    </a:cubicBezTo>
                    <a:cubicBezTo>
                      <a:pt x="28" y="6"/>
                      <a:pt x="28" y="4"/>
                      <a:pt x="28" y="3"/>
                    </a:cubicBezTo>
                    <a:cubicBezTo>
                      <a:pt x="25" y="2"/>
                      <a:pt x="23" y="2"/>
                      <a:pt x="22" y="4"/>
                    </a:cubicBezTo>
                    <a:cubicBezTo>
                      <a:pt x="21" y="2"/>
                      <a:pt x="21" y="5"/>
                      <a:pt x="20" y="3"/>
                    </a:cubicBezTo>
                    <a:cubicBezTo>
                      <a:pt x="21" y="5"/>
                      <a:pt x="21" y="6"/>
                      <a:pt x="22" y="8"/>
                    </a:cubicBezTo>
                    <a:cubicBezTo>
                      <a:pt x="21" y="7"/>
                      <a:pt x="19" y="8"/>
                      <a:pt x="19" y="6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7" y="5"/>
                      <a:pt x="15" y="7"/>
                      <a:pt x="13" y="6"/>
                    </a:cubicBezTo>
                    <a:cubicBezTo>
                      <a:pt x="13" y="7"/>
                      <a:pt x="13" y="7"/>
                      <a:pt x="13" y="8"/>
                    </a:cubicBezTo>
                    <a:cubicBezTo>
                      <a:pt x="12" y="7"/>
                      <a:pt x="12" y="8"/>
                      <a:pt x="11" y="7"/>
                    </a:cubicBezTo>
                    <a:cubicBezTo>
                      <a:pt x="11" y="8"/>
                      <a:pt x="11" y="9"/>
                      <a:pt x="11" y="9"/>
                    </a:cubicBezTo>
                    <a:cubicBezTo>
                      <a:pt x="11" y="9"/>
                      <a:pt x="11" y="10"/>
                      <a:pt x="10" y="9"/>
                    </a:cubicBezTo>
                    <a:cubicBezTo>
                      <a:pt x="10" y="10"/>
                      <a:pt x="9" y="10"/>
                      <a:pt x="8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10" y="12"/>
                      <a:pt x="9" y="11"/>
                      <a:pt x="9" y="11"/>
                    </a:cubicBezTo>
                    <a:cubicBezTo>
                      <a:pt x="10" y="11"/>
                      <a:pt x="10" y="12"/>
                      <a:pt x="10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1" y="12"/>
                      <a:pt x="11" y="11"/>
                      <a:pt x="12" y="11"/>
                    </a:cubicBezTo>
                    <a:cubicBezTo>
                      <a:pt x="13" y="13"/>
                      <a:pt x="12" y="14"/>
                      <a:pt x="12" y="16"/>
                    </a:cubicBezTo>
                    <a:cubicBezTo>
                      <a:pt x="11" y="15"/>
                      <a:pt x="11" y="15"/>
                      <a:pt x="11" y="16"/>
                    </a:cubicBezTo>
                    <a:cubicBezTo>
                      <a:pt x="10" y="14"/>
                      <a:pt x="8" y="18"/>
                      <a:pt x="7" y="16"/>
                    </a:cubicBezTo>
                    <a:cubicBezTo>
                      <a:pt x="7" y="17"/>
                      <a:pt x="7" y="18"/>
                      <a:pt x="6" y="18"/>
                    </a:cubicBezTo>
                    <a:cubicBezTo>
                      <a:pt x="5" y="17"/>
                      <a:pt x="2" y="19"/>
                      <a:pt x="2" y="21"/>
                    </a:cubicBezTo>
                    <a:cubicBezTo>
                      <a:pt x="3" y="22"/>
                      <a:pt x="4" y="22"/>
                      <a:pt x="5" y="20"/>
                    </a:cubicBezTo>
                    <a:cubicBezTo>
                      <a:pt x="6" y="22"/>
                      <a:pt x="6" y="19"/>
                      <a:pt x="8" y="20"/>
                    </a:cubicBezTo>
                    <a:cubicBezTo>
                      <a:pt x="8" y="21"/>
                      <a:pt x="8" y="22"/>
                      <a:pt x="7" y="23"/>
                    </a:cubicBezTo>
                    <a:cubicBezTo>
                      <a:pt x="7" y="23"/>
                      <a:pt x="7" y="23"/>
                      <a:pt x="7" y="22"/>
                    </a:cubicBezTo>
                    <a:cubicBezTo>
                      <a:pt x="7" y="23"/>
                      <a:pt x="7" y="23"/>
                      <a:pt x="7" y="24"/>
                    </a:cubicBezTo>
                    <a:cubicBezTo>
                      <a:pt x="5" y="24"/>
                      <a:pt x="5" y="26"/>
                      <a:pt x="3" y="26"/>
                    </a:cubicBezTo>
                    <a:cubicBezTo>
                      <a:pt x="3" y="28"/>
                      <a:pt x="1" y="26"/>
                      <a:pt x="1" y="29"/>
                    </a:cubicBezTo>
                    <a:cubicBezTo>
                      <a:pt x="2" y="28"/>
                      <a:pt x="5" y="28"/>
                      <a:pt x="6" y="27"/>
                    </a:cubicBezTo>
                    <a:cubicBezTo>
                      <a:pt x="6" y="27"/>
                      <a:pt x="7" y="27"/>
                      <a:pt x="7" y="28"/>
                    </a:cubicBezTo>
                    <a:cubicBezTo>
                      <a:pt x="7" y="33"/>
                      <a:pt x="2" y="31"/>
                      <a:pt x="0" y="36"/>
                    </a:cubicBezTo>
                    <a:cubicBezTo>
                      <a:pt x="1" y="37"/>
                      <a:pt x="2" y="35"/>
                      <a:pt x="2" y="34"/>
                    </a:cubicBezTo>
                    <a:cubicBezTo>
                      <a:pt x="3" y="35"/>
                      <a:pt x="4" y="36"/>
                      <a:pt x="5" y="35"/>
                    </a:cubicBezTo>
                    <a:cubicBezTo>
                      <a:pt x="7" y="38"/>
                      <a:pt x="2" y="39"/>
                      <a:pt x="1" y="41"/>
                    </a:cubicBezTo>
                    <a:cubicBezTo>
                      <a:pt x="2" y="41"/>
                      <a:pt x="2" y="42"/>
                      <a:pt x="2" y="43"/>
                    </a:cubicBezTo>
                    <a:cubicBezTo>
                      <a:pt x="2" y="42"/>
                      <a:pt x="3" y="42"/>
                      <a:pt x="3" y="43"/>
                    </a:cubicBezTo>
                    <a:cubicBezTo>
                      <a:pt x="3" y="41"/>
                      <a:pt x="4" y="44"/>
                      <a:pt x="5" y="42"/>
                    </a:cubicBezTo>
                    <a:cubicBezTo>
                      <a:pt x="5" y="41"/>
                      <a:pt x="5" y="40"/>
                      <a:pt x="5" y="40"/>
                    </a:cubicBezTo>
                    <a:cubicBezTo>
                      <a:pt x="6" y="40"/>
                      <a:pt x="6" y="41"/>
                      <a:pt x="6" y="42"/>
                    </a:cubicBezTo>
                    <a:cubicBezTo>
                      <a:pt x="6" y="43"/>
                      <a:pt x="7" y="43"/>
                      <a:pt x="7" y="43"/>
                    </a:cubicBezTo>
                    <a:cubicBezTo>
                      <a:pt x="6" y="45"/>
                      <a:pt x="6" y="45"/>
                      <a:pt x="5" y="46"/>
                    </a:cubicBezTo>
                    <a:cubicBezTo>
                      <a:pt x="5" y="46"/>
                      <a:pt x="5" y="46"/>
                      <a:pt x="5" y="45"/>
                    </a:cubicBezTo>
                    <a:cubicBezTo>
                      <a:pt x="4" y="47"/>
                      <a:pt x="4" y="47"/>
                      <a:pt x="3" y="47"/>
                    </a:cubicBezTo>
                    <a:cubicBezTo>
                      <a:pt x="3" y="48"/>
                      <a:pt x="2" y="49"/>
                      <a:pt x="3" y="49"/>
                    </a:cubicBezTo>
                    <a:cubicBezTo>
                      <a:pt x="3" y="47"/>
                      <a:pt x="4" y="50"/>
                      <a:pt x="5" y="49"/>
                    </a:cubicBezTo>
                    <a:cubicBezTo>
                      <a:pt x="6" y="48"/>
                      <a:pt x="5" y="47"/>
                      <a:pt x="5" y="47"/>
                    </a:cubicBezTo>
                    <a:cubicBezTo>
                      <a:pt x="6" y="48"/>
                      <a:pt x="6" y="50"/>
                      <a:pt x="6" y="51"/>
                    </a:cubicBezTo>
                    <a:cubicBezTo>
                      <a:pt x="5" y="51"/>
                      <a:pt x="5" y="51"/>
                      <a:pt x="4" y="53"/>
                    </a:cubicBezTo>
                    <a:cubicBezTo>
                      <a:pt x="3" y="52"/>
                      <a:pt x="3" y="54"/>
                      <a:pt x="1" y="55"/>
                    </a:cubicBezTo>
                    <a:cubicBezTo>
                      <a:pt x="1" y="55"/>
                      <a:pt x="1" y="57"/>
                      <a:pt x="1" y="58"/>
                    </a:cubicBezTo>
                    <a:cubicBezTo>
                      <a:pt x="2" y="59"/>
                      <a:pt x="2" y="57"/>
                      <a:pt x="3" y="56"/>
                    </a:cubicBezTo>
                    <a:cubicBezTo>
                      <a:pt x="3" y="57"/>
                      <a:pt x="4" y="56"/>
                      <a:pt x="4" y="55"/>
                    </a:cubicBezTo>
                    <a:cubicBezTo>
                      <a:pt x="4" y="57"/>
                      <a:pt x="4" y="58"/>
                      <a:pt x="5" y="58"/>
                    </a:cubicBezTo>
                    <a:cubicBezTo>
                      <a:pt x="5" y="57"/>
                      <a:pt x="4" y="57"/>
                      <a:pt x="5" y="55"/>
                    </a:cubicBezTo>
                    <a:cubicBezTo>
                      <a:pt x="5" y="56"/>
                      <a:pt x="5" y="55"/>
                      <a:pt x="5" y="55"/>
                    </a:cubicBezTo>
                    <a:cubicBezTo>
                      <a:pt x="5" y="58"/>
                      <a:pt x="6" y="54"/>
                      <a:pt x="6" y="55"/>
                    </a:cubicBezTo>
                    <a:cubicBezTo>
                      <a:pt x="5" y="59"/>
                      <a:pt x="3" y="61"/>
                      <a:pt x="1" y="64"/>
                    </a:cubicBezTo>
                    <a:cubicBezTo>
                      <a:pt x="3" y="64"/>
                      <a:pt x="3" y="63"/>
                      <a:pt x="4" y="64"/>
                    </a:cubicBezTo>
                    <a:cubicBezTo>
                      <a:pt x="4" y="63"/>
                      <a:pt x="4" y="61"/>
                      <a:pt x="5" y="62"/>
                    </a:cubicBezTo>
                    <a:cubicBezTo>
                      <a:pt x="5" y="62"/>
                      <a:pt x="5" y="62"/>
                      <a:pt x="5" y="63"/>
                    </a:cubicBezTo>
                    <a:cubicBezTo>
                      <a:pt x="4" y="63"/>
                      <a:pt x="5" y="65"/>
                      <a:pt x="5" y="65"/>
                    </a:cubicBezTo>
                    <a:cubicBezTo>
                      <a:pt x="4" y="66"/>
                      <a:pt x="5" y="67"/>
                      <a:pt x="5" y="68"/>
                    </a:cubicBezTo>
                    <a:cubicBezTo>
                      <a:pt x="5" y="69"/>
                      <a:pt x="4" y="69"/>
                      <a:pt x="4" y="71"/>
                    </a:cubicBezTo>
                    <a:cubicBezTo>
                      <a:pt x="5" y="71"/>
                      <a:pt x="5" y="70"/>
                      <a:pt x="5" y="71"/>
                    </a:cubicBezTo>
                    <a:cubicBezTo>
                      <a:pt x="4" y="72"/>
                      <a:pt x="5" y="72"/>
                      <a:pt x="5" y="75"/>
                    </a:cubicBezTo>
                    <a:cubicBezTo>
                      <a:pt x="5" y="75"/>
                      <a:pt x="4" y="76"/>
                      <a:pt x="5" y="76"/>
                    </a:cubicBezTo>
                    <a:cubicBezTo>
                      <a:pt x="5" y="75"/>
                      <a:pt x="5" y="75"/>
                      <a:pt x="6" y="74"/>
                    </a:cubicBezTo>
                    <a:cubicBezTo>
                      <a:pt x="5" y="76"/>
                      <a:pt x="6" y="82"/>
                      <a:pt x="5" y="80"/>
                    </a:cubicBezTo>
                    <a:cubicBezTo>
                      <a:pt x="4" y="81"/>
                      <a:pt x="5" y="82"/>
                      <a:pt x="4" y="83"/>
                    </a:cubicBezTo>
                    <a:cubicBezTo>
                      <a:pt x="5" y="83"/>
                      <a:pt x="5" y="81"/>
                      <a:pt x="6" y="82"/>
                    </a:cubicBezTo>
                    <a:cubicBezTo>
                      <a:pt x="6" y="83"/>
                      <a:pt x="5" y="82"/>
                      <a:pt x="5" y="83"/>
                    </a:cubicBezTo>
                    <a:cubicBezTo>
                      <a:pt x="6" y="84"/>
                      <a:pt x="5" y="85"/>
                      <a:pt x="5" y="86"/>
                    </a:cubicBezTo>
                    <a:cubicBezTo>
                      <a:pt x="5" y="86"/>
                      <a:pt x="5" y="87"/>
                      <a:pt x="4" y="87"/>
                    </a:cubicBezTo>
                    <a:cubicBezTo>
                      <a:pt x="5" y="90"/>
                      <a:pt x="3" y="93"/>
                      <a:pt x="4" y="96"/>
                    </a:cubicBezTo>
                    <a:cubicBezTo>
                      <a:pt x="5" y="96"/>
                      <a:pt x="5" y="95"/>
                      <a:pt x="5" y="96"/>
                    </a:cubicBezTo>
                    <a:cubicBezTo>
                      <a:pt x="5" y="97"/>
                      <a:pt x="4" y="97"/>
                      <a:pt x="5" y="99"/>
                    </a:cubicBezTo>
                    <a:cubicBezTo>
                      <a:pt x="4" y="98"/>
                      <a:pt x="4" y="98"/>
                      <a:pt x="4" y="98"/>
                    </a:cubicBezTo>
                    <a:cubicBezTo>
                      <a:pt x="4" y="101"/>
                      <a:pt x="5" y="107"/>
                      <a:pt x="4" y="109"/>
                    </a:cubicBezTo>
                    <a:cubicBezTo>
                      <a:pt x="5" y="110"/>
                      <a:pt x="4" y="112"/>
                      <a:pt x="4" y="114"/>
                    </a:cubicBezTo>
                    <a:cubicBezTo>
                      <a:pt x="5" y="115"/>
                      <a:pt x="4" y="118"/>
                      <a:pt x="4" y="120"/>
                    </a:cubicBezTo>
                    <a:cubicBezTo>
                      <a:pt x="4" y="119"/>
                      <a:pt x="4" y="119"/>
                      <a:pt x="5" y="118"/>
                    </a:cubicBezTo>
                    <a:cubicBezTo>
                      <a:pt x="5" y="119"/>
                      <a:pt x="5" y="119"/>
                      <a:pt x="5" y="119"/>
                    </a:cubicBezTo>
                    <a:cubicBezTo>
                      <a:pt x="4" y="120"/>
                      <a:pt x="5" y="120"/>
                      <a:pt x="5" y="121"/>
                    </a:cubicBezTo>
                    <a:cubicBezTo>
                      <a:pt x="5" y="124"/>
                      <a:pt x="4" y="130"/>
                      <a:pt x="5" y="132"/>
                    </a:cubicBezTo>
                    <a:cubicBezTo>
                      <a:pt x="5" y="132"/>
                      <a:pt x="5" y="132"/>
                      <a:pt x="5" y="132"/>
                    </a:cubicBezTo>
                    <a:cubicBezTo>
                      <a:pt x="5" y="134"/>
                      <a:pt x="5" y="136"/>
                      <a:pt x="4" y="139"/>
                    </a:cubicBezTo>
                    <a:cubicBezTo>
                      <a:pt x="5" y="139"/>
                      <a:pt x="5" y="141"/>
                      <a:pt x="5" y="141"/>
                    </a:cubicBezTo>
                    <a:cubicBezTo>
                      <a:pt x="5" y="142"/>
                      <a:pt x="5" y="142"/>
                      <a:pt x="4" y="143"/>
                    </a:cubicBezTo>
                    <a:cubicBezTo>
                      <a:pt x="5" y="144"/>
                      <a:pt x="5" y="142"/>
                      <a:pt x="5" y="143"/>
                    </a:cubicBezTo>
                    <a:cubicBezTo>
                      <a:pt x="4" y="144"/>
                      <a:pt x="6" y="146"/>
                      <a:pt x="5" y="148"/>
                    </a:cubicBezTo>
                    <a:cubicBezTo>
                      <a:pt x="4" y="147"/>
                      <a:pt x="5" y="146"/>
                      <a:pt x="5" y="146"/>
                    </a:cubicBezTo>
                    <a:cubicBezTo>
                      <a:pt x="4" y="146"/>
                      <a:pt x="4" y="150"/>
                      <a:pt x="5" y="149"/>
                    </a:cubicBezTo>
                    <a:cubicBezTo>
                      <a:pt x="5" y="149"/>
                      <a:pt x="6" y="149"/>
                      <a:pt x="6" y="148"/>
                    </a:cubicBezTo>
                    <a:cubicBezTo>
                      <a:pt x="6" y="149"/>
                      <a:pt x="5" y="149"/>
                      <a:pt x="5" y="151"/>
                    </a:cubicBezTo>
                    <a:cubicBezTo>
                      <a:pt x="5" y="152"/>
                      <a:pt x="6" y="152"/>
                      <a:pt x="6" y="153"/>
                    </a:cubicBezTo>
                    <a:cubicBezTo>
                      <a:pt x="5" y="152"/>
                      <a:pt x="5" y="155"/>
                      <a:pt x="6" y="155"/>
                    </a:cubicBezTo>
                    <a:cubicBezTo>
                      <a:pt x="6" y="155"/>
                      <a:pt x="5" y="153"/>
                      <a:pt x="6" y="153"/>
                    </a:cubicBezTo>
                    <a:cubicBezTo>
                      <a:pt x="7" y="153"/>
                      <a:pt x="7" y="153"/>
                      <a:pt x="7" y="155"/>
                    </a:cubicBezTo>
                    <a:cubicBezTo>
                      <a:pt x="7" y="155"/>
                      <a:pt x="7" y="154"/>
                      <a:pt x="6" y="154"/>
                    </a:cubicBezTo>
                    <a:cubicBezTo>
                      <a:pt x="6" y="155"/>
                      <a:pt x="6" y="155"/>
                      <a:pt x="6" y="156"/>
                    </a:cubicBezTo>
                    <a:cubicBezTo>
                      <a:pt x="6" y="155"/>
                      <a:pt x="5" y="157"/>
                      <a:pt x="5" y="158"/>
                    </a:cubicBezTo>
                    <a:cubicBezTo>
                      <a:pt x="6" y="158"/>
                      <a:pt x="6" y="157"/>
                      <a:pt x="6" y="158"/>
                    </a:cubicBezTo>
                    <a:cubicBezTo>
                      <a:pt x="5" y="158"/>
                      <a:pt x="6" y="162"/>
                      <a:pt x="6" y="164"/>
                    </a:cubicBezTo>
                    <a:cubicBezTo>
                      <a:pt x="7" y="165"/>
                      <a:pt x="6" y="165"/>
                      <a:pt x="8" y="167"/>
                    </a:cubicBezTo>
                    <a:cubicBezTo>
                      <a:pt x="7" y="168"/>
                      <a:pt x="7" y="165"/>
                      <a:pt x="6" y="167"/>
                    </a:cubicBezTo>
                    <a:cubicBezTo>
                      <a:pt x="6" y="167"/>
                      <a:pt x="7" y="168"/>
                      <a:pt x="6" y="168"/>
                    </a:cubicBezTo>
                    <a:cubicBezTo>
                      <a:pt x="6" y="169"/>
                      <a:pt x="6" y="167"/>
                      <a:pt x="6" y="167"/>
                    </a:cubicBezTo>
                    <a:cubicBezTo>
                      <a:pt x="6" y="168"/>
                      <a:pt x="5" y="167"/>
                      <a:pt x="5" y="167"/>
                    </a:cubicBezTo>
                    <a:cubicBezTo>
                      <a:pt x="5" y="170"/>
                      <a:pt x="5" y="171"/>
                      <a:pt x="6" y="173"/>
                    </a:cubicBezTo>
                    <a:cubicBezTo>
                      <a:pt x="6" y="172"/>
                      <a:pt x="6" y="171"/>
                      <a:pt x="6" y="170"/>
                    </a:cubicBezTo>
                    <a:cubicBezTo>
                      <a:pt x="6" y="172"/>
                      <a:pt x="7" y="175"/>
                      <a:pt x="6" y="175"/>
                    </a:cubicBezTo>
                    <a:cubicBezTo>
                      <a:pt x="6" y="174"/>
                      <a:pt x="6" y="173"/>
                      <a:pt x="6" y="173"/>
                    </a:cubicBezTo>
                    <a:cubicBezTo>
                      <a:pt x="6" y="174"/>
                      <a:pt x="5" y="173"/>
                      <a:pt x="5" y="174"/>
                    </a:cubicBezTo>
                    <a:cubicBezTo>
                      <a:pt x="6" y="174"/>
                      <a:pt x="6" y="179"/>
                      <a:pt x="6" y="177"/>
                    </a:cubicBezTo>
                    <a:cubicBezTo>
                      <a:pt x="6" y="179"/>
                      <a:pt x="6" y="183"/>
                      <a:pt x="6" y="184"/>
                    </a:cubicBezTo>
                    <a:cubicBezTo>
                      <a:pt x="7" y="184"/>
                      <a:pt x="6" y="183"/>
                      <a:pt x="7" y="183"/>
                    </a:cubicBezTo>
                    <a:cubicBezTo>
                      <a:pt x="7" y="183"/>
                      <a:pt x="7" y="184"/>
                      <a:pt x="7" y="186"/>
                    </a:cubicBezTo>
                    <a:cubicBezTo>
                      <a:pt x="6" y="185"/>
                      <a:pt x="6" y="187"/>
                      <a:pt x="6" y="188"/>
                    </a:cubicBezTo>
                    <a:cubicBezTo>
                      <a:pt x="6" y="187"/>
                      <a:pt x="7" y="186"/>
                      <a:pt x="8" y="186"/>
                    </a:cubicBezTo>
                    <a:cubicBezTo>
                      <a:pt x="7" y="188"/>
                      <a:pt x="7" y="190"/>
                      <a:pt x="7" y="192"/>
                    </a:cubicBezTo>
                    <a:cubicBezTo>
                      <a:pt x="7" y="192"/>
                      <a:pt x="6" y="192"/>
                      <a:pt x="6" y="193"/>
                    </a:cubicBezTo>
                    <a:cubicBezTo>
                      <a:pt x="7" y="193"/>
                      <a:pt x="6" y="194"/>
                      <a:pt x="7" y="195"/>
                    </a:cubicBezTo>
                    <a:cubicBezTo>
                      <a:pt x="6" y="195"/>
                      <a:pt x="6" y="195"/>
                      <a:pt x="6" y="194"/>
                    </a:cubicBezTo>
                    <a:cubicBezTo>
                      <a:pt x="6" y="196"/>
                      <a:pt x="6" y="197"/>
                      <a:pt x="6" y="198"/>
                    </a:cubicBezTo>
                    <a:cubicBezTo>
                      <a:pt x="6" y="199"/>
                      <a:pt x="6" y="198"/>
                      <a:pt x="6" y="198"/>
                    </a:cubicBezTo>
                    <a:cubicBezTo>
                      <a:pt x="7" y="199"/>
                      <a:pt x="7" y="199"/>
                      <a:pt x="7" y="201"/>
                    </a:cubicBezTo>
                    <a:cubicBezTo>
                      <a:pt x="7" y="201"/>
                      <a:pt x="6" y="200"/>
                      <a:pt x="6" y="201"/>
                    </a:cubicBezTo>
                    <a:cubicBezTo>
                      <a:pt x="7" y="201"/>
                      <a:pt x="7" y="203"/>
                      <a:pt x="8" y="203"/>
                    </a:cubicBezTo>
                    <a:cubicBezTo>
                      <a:pt x="8" y="201"/>
                      <a:pt x="8" y="202"/>
                      <a:pt x="8" y="201"/>
                    </a:cubicBezTo>
                    <a:cubicBezTo>
                      <a:pt x="8" y="201"/>
                      <a:pt x="7" y="201"/>
                      <a:pt x="7" y="200"/>
                    </a:cubicBezTo>
                    <a:cubicBezTo>
                      <a:pt x="8" y="200"/>
                      <a:pt x="7" y="197"/>
                      <a:pt x="8" y="197"/>
                    </a:cubicBezTo>
                    <a:cubicBezTo>
                      <a:pt x="8" y="199"/>
                      <a:pt x="9" y="198"/>
                      <a:pt x="10" y="198"/>
                    </a:cubicBezTo>
                    <a:cubicBezTo>
                      <a:pt x="9" y="199"/>
                      <a:pt x="10" y="199"/>
                      <a:pt x="10" y="200"/>
                    </a:cubicBezTo>
                    <a:cubicBezTo>
                      <a:pt x="9" y="199"/>
                      <a:pt x="9" y="200"/>
                      <a:pt x="9" y="201"/>
                    </a:cubicBezTo>
                    <a:cubicBezTo>
                      <a:pt x="9" y="200"/>
                      <a:pt x="10" y="200"/>
                      <a:pt x="10" y="200"/>
                    </a:cubicBezTo>
                    <a:cubicBezTo>
                      <a:pt x="10" y="201"/>
                      <a:pt x="10" y="202"/>
                      <a:pt x="11" y="203"/>
                    </a:cubicBezTo>
                    <a:cubicBezTo>
                      <a:pt x="10" y="203"/>
                      <a:pt x="10" y="203"/>
                      <a:pt x="10" y="204"/>
                    </a:cubicBezTo>
                    <a:cubicBezTo>
                      <a:pt x="10" y="204"/>
                      <a:pt x="10" y="205"/>
                      <a:pt x="11" y="205"/>
                    </a:cubicBezTo>
                    <a:cubicBezTo>
                      <a:pt x="10" y="205"/>
                      <a:pt x="10" y="206"/>
                      <a:pt x="10" y="206"/>
                    </a:cubicBezTo>
                    <a:cubicBezTo>
                      <a:pt x="10" y="205"/>
                      <a:pt x="10" y="203"/>
                      <a:pt x="9" y="203"/>
                    </a:cubicBezTo>
                    <a:cubicBezTo>
                      <a:pt x="8" y="205"/>
                      <a:pt x="9" y="206"/>
                      <a:pt x="10" y="207"/>
                    </a:cubicBezTo>
                    <a:cubicBezTo>
                      <a:pt x="10" y="208"/>
                      <a:pt x="10" y="208"/>
                      <a:pt x="10" y="209"/>
                    </a:cubicBezTo>
                    <a:cubicBezTo>
                      <a:pt x="10" y="209"/>
                      <a:pt x="10" y="210"/>
                      <a:pt x="10" y="210"/>
                    </a:cubicBezTo>
                    <a:cubicBezTo>
                      <a:pt x="9" y="208"/>
                      <a:pt x="10" y="208"/>
                      <a:pt x="10" y="208"/>
                    </a:cubicBezTo>
                    <a:cubicBezTo>
                      <a:pt x="9" y="207"/>
                      <a:pt x="9" y="209"/>
                      <a:pt x="9" y="209"/>
                    </a:cubicBezTo>
                    <a:cubicBezTo>
                      <a:pt x="9" y="208"/>
                      <a:pt x="8" y="208"/>
                      <a:pt x="8" y="209"/>
                    </a:cubicBezTo>
                    <a:cubicBezTo>
                      <a:pt x="9" y="209"/>
                      <a:pt x="9" y="211"/>
                      <a:pt x="9" y="212"/>
                    </a:cubicBezTo>
                    <a:cubicBezTo>
                      <a:pt x="10" y="212"/>
                      <a:pt x="10" y="211"/>
                      <a:pt x="10" y="211"/>
                    </a:cubicBezTo>
                    <a:cubicBezTo>
                      <a:pt x="10" y="212"/>
                      <a:pt x="9" y="213"/>
                      <a:pt x="10" y="214"/>
                    </a:cubicBezTo>
                    <a:cubicBezTo>
                      <a:pt x="10" y="212"/>
                      <a:pt x="10" y="214"/>
                      <a:pt x="10" y="215"/>
                    </a:cubicBezTo>
                    <a:cubicBezTo>
                      <a:pt x="10" y="213"/>
                      <a:pt x="12" y="214"/>
                      <a:pt x="12" y="214"/>
                    </a:cubicBezTo>
                    <a:cubicBezTo>
                      <a:pt x="12" y="215"/>
                      <a:pt x="12" y="217"/>
                      <a:pt x="12" y="217"/>
                    </a:cubicBezTo>
                    <a:cubicBezTo>
                      <a:pt x="11" y="217"/>
                      <a:pt x="11" y="217"/>
                      <a:pt x="11" y="217"/>
                    </a:cubicBezTo>
                    <a:cubicBezTo>
                      <a:pt x="11" y="216"/>
                      <a:pt x="12" y="215"/>
                      <a:pt x="11" y="214"/>
                    </a:cubicBezTo>
                    <a:cubicBezTo>
                      <a:pt x="11" y="215"/>
                      <a:pt x="11" y="215"/>
                      <a:pt x="11" y="215"/>
                    </a:cubicBezTo>
                    <a:cubicBezTo>
                      <a:pt x="11" y="215"/>
                      <a:pt x="11" y="214"/>
                      <a:pt x="11" y="214"/>
                    </a:cubicBezTo>
                    <a:cubicBezTo>
                      <a:pt x="10" y="218"/>
                      <a:pt x="11" y="220"/>
                      <a:pt x="10" y="222"/>
                    </a:cubicBezTo>
                    <a:cubicBezTo>
                      <a:pt x="11" y="222"/>
                      <a:pt x="10" y="224"/>
                      <a:pt x="11" y="225"/>
                    </a:cubicBezTo>
                    <a:cubicBezTo>
                      <a:pt x="11" y="225"/>
                      <a:pt x="11" y="224"/>
                      <a:pt x="11" y="224"/>
                    </a:cubicBezTo>
                    <a:cubicBezTo>
                      <a:pt x="12" y="224"/>
                      <a:pt x="11" y="226"/>
                      <a:pt x="11" y="226"/>
                    </a:cubicBezTo>
                    <a:cubicBezTo>
                      <a:pt x="11" y="226"/>
                      <a:pt x="10" y="227"/>
                      <a:pt x="10" y="226"/>
                    </a:cubicBezTo>
                    <a:cubicBezTo>
                      <a:pt x="10" y="227"/>
                      <a:pt x="10" y="227"/>
                      <a:pt x="10" y="228"/>
                    </a:cubicBezTo>
                    <a:cubicBezTo>
                      <a:pt x="11" y="227"/>
                      <a:pt x="12" y="227"/>
                      <a:pt x="12" y="226"/>
                    </a:cubicBezTo>
                    <a:cubicBezTo>
                      <a:pt x="13" y="227"/>
                      <a:pt x="12" y="227"/>
                      <a:pt x="12" y="228"/>
                    </a:cubicBezTo>
                    <a:cubicBezTo>
                      <a:pt x="11" y="227"/>
                      <a:pt x="12" y="231"/>
                      <a:pt x="11" y="229"/>
                    </a:cubicBezTo>
                    <a:cubicBezTo>
                      <a:pt x="11" y="230"/>
                      <a:pt x="10" y="231"/>
                      <a:pt x="10" y="232"/>
                    </a:cubicBezTo>
                    <a:cubicBezTo>
                      <a:pt x="10" y="231"/>
                      <a:pt x="11" y="231"/>
                      <a:pt x="11" y="232"/>
                    </a:cubicBezTo>
                    <a:cubicBezTo>
                      <a:pt x="11" y="232"/>
                      <a:pt x="11" y="233"/>
                      <a:pt x="10" y="232"/>
                    </a:cubicBezTo>
                    <a:cubicBezTo>
                      <a:pt x="10" y="232"/>
                      <a:pt x="10" y="232"/>
                      <a:pt x="10" y="232"/>
                    </a:cubicBezTo>
                    <a:cubicBezTo>
                      <a:pt x="10" y="232"/>
                      <a:pt x="10" y="230"/>
                      <a:pt x="10" y="230"/>
                    </a:cubicBezTo>
                    <a:cubicBezTo>
                      <a:pt x="10" y="232"/>
                      <a:pt x="9" y="232"/>
                      <a:pt x="9" y="231"/>
                    </a:cubicBezTo>
                    <a:cubicBezTo>
                      <a:pt x="9" y="233"/>
                      <a:pt x="10" y="232"/>
                      <a:pt x="10" y="234"/>
                    </a:cubicBezTo>
                    <a:cubicBezTo>
                      <a:pt x="10" y="234"/>
                      <a:pt x="10" y="235"/>
                      <a:pt x="9" y="234"/>
                    </a:cubicBezTo>
                    <a:cubicBezTo>
                      <a:pt x="9" y="236"/>
                      <a:pt x="10" y="236"/>
                      <a:pt x="10" y="238"/>
                    </a:cubicBezTo>
                    <a:cubicBezTo>
                      <a:pt x="10" y="238"/>
                      <a:pt x="9" y="240"/>
                      <a:pt x="10" y="240"/>
                    </a:cubicBezTo>
                    <a:cubicBezTo>
                      <a:pt x="11" y="240"/>
                      <a:pt x="10" y="236"/>
                      <a:pt x="11" y="235"/>
                    </a:cubicBezTo>
                    <a:cubicBezTo>
                      <a:pt x="11" y="237"/>
                      <a:pt x="12" y="234"/>
                      <a:pt x="13" y="236"/>
                    </a:cubicBezTo>
                    <a:cubicBezTo>
                      <a:pt x="13" y="239"/>
                      <a:pt x="11" y="237"/>
                      <a:pt x="12" y="239"/>
                    </a:cubicBezTo>
                    <a:cubicBezTo>
                      <a:pt x="12" y="238"/>
                      <a:pt x="13" y="239"/>
                      <a:pt x="12" y="239"/>
                    </a:cubicBezTo>
                    <a:cubicBezTo>
                      <a:pt x="13" y="239"/>
                      <a:pt x="15" y="236"/>
                      <a:pt x="15" y="239"/>
                    </a:cubicBezTo>
                    <a:cubicBezTo>
                      <a:pt x="15" y="239"/>
                      <a:pt x="13" y="239"/>
                      <a:pt x="14" y="241"/>
                    </a:cubicBezTo>
                    <a:cubicBezTo>
                      <a:pt x="14" y="240"/>
                      <a:pt x="14" y="241"/>
                      <a:pt x="14" y="242"/>
                    </a:cubicBezTo>
                    <a:cubicBezTo>
                      <a:pt x="14" y="242"/>
                      <a:pt x="15" y="242"/>
                      <a:pt x="15" y="242"/>
                    </a:cubicBezTo>
                    <a:cubicBezTo>
                      <a:pt x="15" y="243"/>
                      <a:pt x="14" y="244"/>
                      <a:pt x="14" y="244"/>
                    </a:cubicBezTo>
                    <a:cubicBezTo>
                      <a:pt x="15" y="245"/>
                      <a:pt x="13" y="246"/>
                      <a:pt x="13" y="246"/>
                    </a:cubicBezTo>
                    <a:cubicBezTo>
                      <a:pt x="14" y="245"/>
                      <a:pt x="14" y="246"/>
                      <a:pt x="15" y="244"/>
                    </a:cubicBezTo>
                    <a:cubicBezTo>
                      <a:pt x="15" y="245"/>
                      <a:pt x="15" y="244"/>
                      <a:pt x="15" y="244"/>
                    </a:cubicBezTo>
                    <a:cubicBezTo>
                      <a:pt x="15" y="246"/>
                      <a:pt x="15" y="247"/>
                      <a:pt x="15" y="249"/>
                    </a:cubicBezTo>
                    <a:cubicBezTo>
                      <a:pt x="17" y="249"/>
                      <a:pt x="14" y="253"/>
                      <a:pt x="15" y="254"/>
                    </a:cubicBezTo>
                    <a:cubicBezTo>
                      <a:pt x="15" y="253"/>
                      <a:pt x="15" y="253"/>
                      <a:pt x="15" y="253"/>
                    </a:cubicBezTo>
                    <a:cubicBezTo>
                      <a:pt x="15" y="254"/>
                      <a:pt x="16" y="252"/>
                      <a:pt x="16" y="254"/>
                    </a:cubicBezTo>
                    <a:cubicBezTo>
                      <a:pt x="16" y="254"/>
                      <a:pt x="16" y="255"/>
                      <a:pt x="15" y="255"/>
                    </a:cubicBezTo>
                    <a:cubicBezTo>
                      <a:pt x="15" y="255"/>
                      <a:pt x="14" y="256"/>
                      <a:pt x="14" y="256"/>
                    </a:cubicBezTo>
                    <a:cubicBezTo>
                      <a:pt x="14" y="256"/>
                      <a:pt x="14" y="257"/>
                      <a:pt x="14" y="257"/>
                    </a:cubicBezTo>
                    <a:cubicBezTo>
                      <a:pt x="15" y="258"/>
                      <a:pt x="15" y="255"/>
                      <a:pt x="15" y="257"/>
                    </a:cubicBezTo>
                    <a:cubicBezTo>
                      <a:pt x="15" y="258"/>
                      <a:pt x="14" y="258"/>
                      <a:pt x="15" y="259"/>
                    </a:cubicBezTo>
                    <a:cubicBezTo>
                      <a:pt x="15" y="257"/>
                      <a:pt x="14" y="261"/>
                      <a:pt x="15" y="260"/>
                    </a:cubicBezTo>
                    <a:cubicBezTo>
                      <a:pt x="15" y="259"/>
                      <a:pt x="15" y="259"/>
                      <a:pt x="15" y="258"/>
                    </a:cubicBezTo>
                    <a:cubicBezTo>
                      <a:pt x="15" y="259"/>
                      <a:pt x="16" y="258"/>
                      <a:pt x="16" y="259"/>
                    </a:cubicBezTo>
                    <a:cubicBezTo>
                      <a:pt x="15" y="260"/>
                      <a:pt x="16" y="260"/>
                      <a:pt x="16" y="262"/>
                    </a:cubicBezTo>
                    <a:cubicBezTo>
                      <a:pt x="15" y="264"/>
                      <a:pt x="13" y="264"/>
                      <a:pt x="14" y="266"/>
                    </a:cubicBezTo>
                    <a:cubicBezTo>
                      <a:pt x="14" y="265"/>
                      <a:pt x="14" y="265"/>
                      <a:pt x="15" y="265"/>
                    </a:cubicBezTo>
                    <a:cubicBezTo>
                      <a:pt x="15" y="267"/>
                      <a:pt x="15" y="267"/>
                      <a:pt x="15" y="267"/>
                    </a:cubicBezTo>
                    <a:cubicBezTo>
                      <a:pt x="16" y="268"/>
                      <a:pt x="15" y="266"/>
                      <a:pt x="16" y="266"/>
                    </a:cubicBezTo>
                    <a:cubicBezTo>
                      <a:pt x="16" y="267"/>
                      <a:pt x="16" y="266"/>
                      <a:pt x="16" y="267"/>
                    </a:cubicBezTo>
                    <a:cubicBezTo>
                      <a:pt x="16" y="267"/>
                      <a:pt x="15" y="267"/>
                      <a:pt x="15" y="268"/>
                    </a:cubicBezTo>
                    <a:cubicBezTo>
                      <a:pt x="16" y="270"/>
                      <a:pt x="16" y="267"/>
                      <a:pt x="17" y="268"/>
                    </a:cubicBezTo>
                    <a:cubicBezTo>
                      <a:pt x="16" y="268"/>
                      <a:pt x="17" y="270"/>
                      <a:pt x="16" y="270"/>
                    </a:cubicBezTo>
                    <a:cubicBezTo>
                      <a:pt x="16" y="270"/>
                      <a:pt x="16" y="270"/>
                      <a:pt x="16" y="270"/>
                    </a:cubicBezTo>
                    <a:cubicBezTo>
                      <a:pt x="16" y="269"/>
                      <a:pt x="16" y="270"/>
                      <a:pt x="16" y="269"/>
                    </a:cubicBezTo>
                    <a:cubicBezTo>
                      <a:pt x="15" y="269"/>
                      <a:pt x="15" y="270"/>
                      <a:pt x="15" y="271"/>
                    </a:cubicBezTo>
                    <a:cubicBezTo>
                      <a:pt x="15" y="272"/>
                      <a:pt x="16" y="272"/>
                      <a:pt x="16" y="273"/>
                    </a:cubicBezTo>
                    <a:cubicBezTo>
                      <a:pt x="16" y="273"/>
                      <a:pt x="15" y="273"/>
                      <a:pt x="15" y="275"/>
                    </a:cubicBezTo>
                    <a:cubicBezTo>
                      <a:pt x="16" y="275"/>
                      <a:pt x="16" y="276"/>
                      <a:pt x="17" y="277"/>
                    </a:cubicBezTo>
                    <a:cubicBezTo>
                      <a:pt x="17" y="280"/>
                      <a:pt x="17" y="280"/>
                      <a:pt x="17" y="283"/>
                    </a:cubicBezTo>
                    <a:cubicBezTo>
                      <a:pt x="16" y="283"/>
                      <a:pt x="17" y="284"/>
                      <a:pt x="17" y="285"/>
                    </a:cubicBezTo>
                    <a:cubicBezTo>
                      <a:pt x="16" y="284"/>
                      <a:pt x="16" y="285"/>
                      <a:pt x="16" y="285"/>
                    </a:cubicBezTo>
                    <a:cubicBezTo>
                      <a:pt x="16" y="287"/>
                      <a:pt x="16" y="288"/>
                      <a:pt x="16" y="289"/>
                    </a:cubicBezTo>
                    <a:cubicBezTo>
                      <a:pt x="17" y="289"/>
                      <a:pt x="16" y="287"/>
                      <a:pt x="17" y="287"/>
                    </a:cubicBezTo>
                    <a:cubicBezTo>
                      <a:pt x="17" y="289"/>
                      <a:pt x="17" y="289"/>
                      <a:pt x="17" y="289"/>
                    </a:cubicBezTo>
                    <a:cubicBezTo>
                      <a:pt x="17" y="289"/>
                      <a:pt x="17" y="289"/>
                      <a:pt x="18" y="290"/>
                    </a:cubicBezTo>
                    <a:cubicBezTo>
                      <a:pt x="18" y="289"/>
                      <a:pt x="17" y="288"/>
                      <a:pt x="18" y="288"/>
                    </a:cubicBezTo>
                    <a:cubicBezTo>
                      <a:pt x="18" y="288"/>
                      <a:pt x="18" y="288"/>
                      <a:pt x="18" y="288"/>
                    </a:cubicBezTo>
                    <a:cubicBezTo>
                      <a:pt x="18" y="291"/>
                      <a:pt x="19" y="294"/>
                      <a:pt x="18" y="295"/>
                    </a:cubicBezTo>
                    <a:cubicBezTo>
                      <a:pt x="18" y="296"/>
                      <a:pt x="18" y="297"/>
                      <a:pt x="18" y="298"/>
                    </a:cubicBezTo>
                    <a:cubicBezTo>
                      <a:pt x="18" y="298"/>
                      <a:pt x="18" y="298"/>
                      <a:pt x="18" y="298"/>
                    </a:cubicBezTo>
                    <a:cubicBezTo>
                      <a:pt x="18" y="301"/>
                      <a:pt x="17" y="301"/>
                      <a:pt x="17" y="304"/>
                    </a:cubicBezTo>
                    <a:cubicBezTo>
                      <a:pt x="18" y="305"/>
                      <a:pt x="18" y="306"/>
                      <a:pt x="18" y="309"/>
                    </a:cubicBezTo>
                    <a:cubicBezTo>
                      <a:pt x="17" y="309"/>
                      <a:pt x="17" y="309"/>
                      <a:pt x="17" y="309"/>
                    </a:cubicBezTo>
                    <a:cubicBezTo>
                      <a:pt x="17" y="310"/>
                      <a:pt x="18" y="310"/>
                      <a:pt x="18" y="310"/>
                    </a:cubicBezTo>
                    <a:cubicBezTo>
                      <a:pt x="17" y="311"/>
                      <a:pt x="17" y="312"/>
                      <a:pt x="17" y="313"/>
                    </a:cubicBezTo>
                    <a:cubicBezTo>
                      <a:pt x="17" y="313"/>
                      <a:pt x="17" y="312"/>
                      <a:pt x="18" y="312"/>
                    </a:cubicBezTo>
                    <a:cubicBezTo>
                      <a:pt x="18" y="314"/>
                      <a:pt x="18" y="312"/>
                      <a:pt x="18" y="311"/>
                    </a:cubicBezTo>
                    <a:cubicBezTo>
                      <a:pt x="19" y="314"/>
                      <a:pt x="18" y="315"/>
                      <a:pt x="19" y="316"/>
                    </a:cubicBezTo>
                    <a:cubicBezTo>
                      <a:pt x="18" y="316"/>
                      <a:pt x="18" y="317"/>
                      <a:pt x="18" y="318"/>
                    </a:cubicBezTo>
                    <a:cubicBezTo>
                      <a:pt x="17" y="317"/>
                      <a:pt x="18" y="315"/>
                      <a:pt x="17" y="316"/>
                    </a:cubicBezTo>
                    <a:cubicBezTo>
                      <a:pt x="17" y="319"/>
                      <a:pt x="17" y="325"/>
                      <a:pt x="18" y="329"/>
                    </a:cubicBezTo>
                    <a:cubicBezTo>
                      <a:pt x="18" y="329"/>
                      <a:pt x="17" y="329"/>
                      <a:pt x="17" y="329"/>
                    </a:cubicBezTo>
                    <a:cubicBezTo>
                      <a:pt x="17" y="331"/>
                      <a:pt x="17" y="334"/>
                      <a:pt x="18" y="334"/>
                    </a:cubicBezTo>
                    <a:cubicBezTo>
                      <a:pt x="18" y="331"/>
                      <a:pt x="18" y="333"/>
                      <a:pt x="18" y="332"/>
                    </a:cubicBezTo>
                    <a:cubicBezTo>
                      <a:pt x="18" y="332"/>
                      <a:pt x="18" y="331"/>
                      <a:pt x="18" y="331"/>
                    </a:cubicBezTo>
                    <a:cubicBezTo>
                      <a:pt x="19" y="331"/>
                      <a:pt x="19" y="330"/>
                      <a:pt x="20" y="331"/>
                    </a:cubicBezTo>
                    <a:cubicBezTo>
                      <a:pt x="20" y="330"/>
                      <a:pt x="20" y="328"/>
                      <a:pt x="20" y="329"/>
                    </a:cubicBezTo>
                    <a:cubicBezTo>
                      <a:pt x="21" y="333"/>
                      <a:pt x="18" y="332"/>
                      <a:pt x="19" y="335"/>
                    </a:cubicBezTo>
                    <a:cubicBezTo>
                      <a:pt x="20" y="334"/>
                      <a:pt x="19" y="333"/>
                      <a:pt x="20" y="332"/>
                    </a:cubicBezTo>
                    <a:cubicBezTo>
                      <a:pt x="20" y="338"/>
                      <a:pt x="20" y="338"/>
                      <a:pt x="20" y="338"/>
                    </a:cubicBezTo>
                    <a:cubicBezTo>
                      <a:pt x="20" y="338"/>
                      <a:pt x="19" y="339"/>
                      <a:pt x="19" y="339"/>
                    </a:cubicBezTo>
                    <a:cubicBezTo>
                      <a:pt x="20" y="339"/>
                      <a:pt x="20" y="339"/>
                      <a:pt x="20" y="340"/>
                    </a:cubicBezTo>
                    <a:cubicBezTo>
                      <a:pt x="20" y="341"/>
                      <a:pt x="20" y="341"/>
                      <a:pt x="19" y="341"/>
                    </a:cubicBezTo>
                    <a:cubicBezTo>
                      <a:pt x="19" y="342"/>
                      <a:pt x="19" y="342"/>
                      <a:pt x="20" y="343"/>
                    </a:cubicBezTo>
                    <a:cubicBezTo>
                      <a:pt x="20" y="342"/>
                      <a:pt x="20" y="342"/>
                      <a:pt x="20" y="342"/>
                    </a:cubicBezTo>
                    <a:cubicBezTo>
                      <a:pt x="20" y="349"/>
                      <a:pt x="21" y="354"/>
                      <a:pt x="21" y="362"/>
                    </a:cubicBezTo>
                    <a:cubicBezTo>
                      <a:pt x="21" y="362"/>
                      <a:pt x="22" y="360"/>
                      <a:pt x="22" y="361"/>
                    </a:cubicBezTo>
                    <a:cubicBezTo>
                      <a:pt x="22" y="362"/>
                      <a:pt x="21" y="362"/>
                      <a:pt x="21" y="362"/>
                    </a:cubicBezTo>
                    <a:cubicBezTo>
                      <a:pt x="21" y="371"/>
                      <a:pt x="22" y="375"/>
                      <a:pt x="22" y="384"/>
                    </a:cubicBezTo>
                    <a:cubicBezTo>
                      <a:pt x="22" y="384"/>
                      <a:pt x="22" y="384"/>
                      <a:pt x="21" y="385"/>
                    </a:cubicBezTo>
                    <a:cubicBezTo>
                      <a:pt x="23" y="386"/>
                      <a:pt x="22" y="387"/>
                      <a:pt x="22" y="389"/>
                    </a:cubicBezTo>
                    <a:cubicBezTo>
                      <a:pt x="23" y="390"/>
                      <a:pt x="23" y="389"/>
                      <a:pt x="24" y="388"/>
                    </a:cubicBezTo>
                    <a:cubicBezTo>
                      <a:pt x="24" y="389"/>
                      <a:pt x="24" y="389"/>
                      <a:pt x="24" y="390"/>
                    </a:cubicBezTo>
                    <a:cubicBezTo>
                      <a:pt x="23" y="390"/>
                      <a:pt x="22" y="390"/>
                      <a:pt x="22" y="391"/>
                    </a:cubicBezTo>
                    <a:cubicBezTo>
                      <a:pt x="23" y="392"/>
                      <a:pt x="22" y="394"/>
                      <a:pt x="23" y="395"/>
                    </a:cubicBezTo>
                    <a:cubicBezTo>
                      <a:pt x="23" y="396"/>
                      <a:pt x="24" y="395"/>
                      <a:pt x="23" y="396"/>
                    </a:cubicBezTo>
                    <a:cubicBezTo>
                      <a:pt x="24" y="397"/>
                      <a:pt x="25" y="396"/>
                      <a:pt x="25" y="397"/>
                    </a:cubicBezTo>
                    <a:cubicBezTo>
                      <a:pt x="25" y="395"/>
                      <a:pt x="26" y="396"/>
                      <a:pt x="26" y="395"/>
                    </a:cubicBezTo>
                    <a:cubicBezTo>
                      <a:pt x="26" y="395"/>
                      <a:pt x="25" y="394"/>
                      <a:pt x="25" y="394"/>
                    </a:cubicBezTo>
                    <a:cubicBezTo>
                      <a:pt x="26" y="394"/>
                      <a:pt x="26" y="393"/>
                      <a:pt x="26" y="393"/>
                    </a:cubicBezTo>
                    <a:cubicBezTo>
                      <a:pt x="27" y="394"/>
                      <a:pt x="27" y="394"/>
                      <a:pt x="28" y="393"/>
                    </a:cubicBezTo>
                    <a:cubicBezTo>
                      <a:pt x="27" y="394"/>
                      <a:pt x="28" y="394"/>
                      <a:pt x="28" y="394"/>
                    </a:cubicBezTo>
                    <a:cubicBezTo>
                      <a:pt x="28" y="394"/>
                      <a:pt x="28" y="393"/>
                      <a:pt x="28" y="393"/>
                    </a:cubicBezTo>
                    <a:cubicBezTo>
                      <a:pt x="29" y="393"/>
                      <a:pt x="29" y="395"/>
                      <a:pt x="29" y="395"/>
                    </a:cubicBezTo>
                    <a:cubicBezTo>
                      <a:pt x="29" y="395"/>
                      <a:pt x="29" y="395"/>
                      <a:pt x="29" y="396"/>
                    </a:cubicBezTo>
                    <a:cubicBezTo>
                      <a:pt x="29" y="396"/>
                      <a:pt x="30" y="396"/>
                      <a:pt x="29" y="398"/>
                    </a:cubicBezTo>
                    <a:cubicBezTo>
                      <a:pt x="29" y="398"/>
                      <a:pt x="29" y="397"/>
                      <a:pt x="29" y="397"/>
                    </a:cubicBezTo>
                    <a:cubicBezTo>
                      <a:pt x="29" y="399"/>
                      <a:pt x="30" y="399"/>
                      <a:pt x="30" y="400"/>
                    </a:cubicBezTo>
                    <a:cubicBezTo>
                      <a:pt x="31" y="401"/>
                      <a:pt x="30" y="400"/>
                      <a:pt x="30" y="401"/>
                    </a:cubicBezTo>
                    <a:cubicBezTo>
                      <a:pt x="30" y="402"/>
                      <a:pt x="30" y="402"/>
                      <a:pt x="31" y="403"/>
                    </a:cubicBezTo>
                    <a:cubicBezTo>
                      <a:pt x="30" y="404"/>
                      <a:pt x="30" y="404"/>
                      <a:pt x="30" y="405"/>
                    </a:cubicBezTo>
                    <a:cubicBezTo>
                      <a:pt x="30" y="404"/>
                      <a:pt x="31" y="403"/>
                      <a:pt x="32" y="405"/>
                    </a:cubicBezTo>
                    <a:cubicBezTo>
                      <a:pt x="31" y="402"/>
                      <a:pt x="30" y="400"/>
                      <a:pt x="32" y="401"/>
                    </a:cubicBezTo>
                    <a:cubicBezTo>
                      <a:pt x="33" y="401"/>
                      <a:pt x="32" y="400"/>
                      <a:pt x="33" y="399"/>
                    </a:cubicBezTo>
                    <a:cubicBezTo>
                      <a:pt x="33" y="401"/>
                      <a:pt x="33" y="402"/>
                      <a:pt x="33" y="404"/>
                    </a:cubicBezTo>
                    <a:cubicBezTo>
                      <a:pt x="34" y="405"/>
                      <a:pt x="33" y="407"/>
                      <a:pt x="34" y="407"/>
                    </a:cubicBezTo>
                    <a:cubicBezTo>
                      <a:pt x="34" y="406"/>
                      <a:pt x="33" y="403"/>
                      <a:pt x="34" y="404"/>
                    </a:cubicBezTo>
                    <a:cubicBezTo>
                      <a:pt x="34" y="403"/>
                      <a:pt x="34" y="402"/>
                      <a:pt x="34" y="400"/>
                    </a:cubicBezTo>
                    <a:cubicBezTo>
                      <a:pt x="34" y="400"/>
                      <a:pt x="35" y="399"/>
                      <a:pt x="35" y="399"/>
                    </a:cubicBezTo>
                    <a:cubicBezTo>
                      <a:pt x="34" y="399"/>
                      <a:pt x="34" y="400"/>
                      <a:pt x="34" y="400"/>
                    </a:cubicBezTo>
                    <a:cubicBezTo>
                      <a:pt x="34" y="399"/>
                      <a:pt x="34" y="399"/>
                      <a:pt x="34" y="399"/>
                    </a:cubicBezTo>
                    <a:cubicBezTo>
                      <a:pt x="34" y="399"/>
                      <a:pt x="34" y="399"/>
                      <a:pt x="35" y="399"/>
                    </a:cubicBezTo>
                    <a:cubicBezTo>
                      <a:pt x="35" y="396"/>
                      <a:pt x="35" y="392"/>
                      <a:pt x="35" y="390"/>
                    </a:cubicBezTo>
                    <a:cubicBezTo>
                      <a:pt x="35" y="391"/>
                      <a:pt x="35" y="391"/>
                      <a:pt x="35" y="391"/>
                    </a:cubicBezTo>
                    <a:cubicBezTo>
                      <a:pt x="34" y="390"/>
                      <a:pt x="34" y="391"/>
                      <a:pt x="33" y="390"/>
                    </a:cubicBezTo>
                    <a:cubicBezTo>
                      <a:pt x="33" y="389"/>
                      <a:pt x="33" y="389"/>
                      <a:pt x="33" y="389"/>
                    </a:cubicBezTo>
                    <a:cubicBezTo>
                      <a:pt x="35" y="390"/>
                      <a:pt x="35" y="387"/>
                      <a:pt x="36" y="390"/>
                    </a:cubicBezTo>
                    <a:cubicBezTo>
                      <a:pt x="36" y="388"/>
                      <a:pt x="36" y="389"/>
                      <a:pt x="36" y="388"/>
                    </a:cubicBezTo>
                    <a:cubicBezTo>
                      <a:pt x="36" y="388"/>
                      <a:pt x="37" y="388"/>
                      <a:pt x="37" y="388"/>
                    </a:cubicBezTo>
                    <a:cubicBezTo>
                      <a:pt x="36" y="390"/>
                      <a:pt x="36" y="394"/>
                      <a:pt x="37" y="397"/>
                    </a:cubicBezTo>
                    <a:cubicBezTo>
                      <a:pt x="37" y="395"/>
                      <a:pt x="37" y="395"/>
                      <a:pt x="37" y="394"/>
                    </a:cubicBezTo>
                    <a:cubicBezTo>
                      <a:pt x="37" y="395"/>
                      <a:pt x="38" y="394"/>
                      <a:pt x="38" y="394"/>
                    </a:cubicBezTo>
                    <a:cubicBezTo>
                      <a:pt x="38" y="390"/>
                      <a:pt x="37" y="389"/>
                      <a:pt x="38" y="386"/>
                    </a:cubicBezTo>
                    <a:cubicBezTo>
                      <a:pt x="38" y="386"/>
                      <a:pt x="38" y="386"/>
                      <a:pt x="38" y="385"/>
                    </a:cubicBezTo>
                    <a:cubicBezTo>
                      <a:pt x="38" y="385"/>
                      <a:pt x="38" y="383"/>
                      <a:pt x="38" y="383"/>
                    </a:cubicBezTo>
                    <a:cubicBezTo>
                      <a:pt x="38" y="385"/>
                      <a:pt x="40" y="382"/>
                      <a:pt x="40" y="385"/>
                    </a:cubicBezTo>
                    <a:cubicBezTo>
                      <a:pt x="39" y="386"/>
                      <a:pt x="39" y="386"/>
                      <a:pt x="39" y="385"/>
                    </a:cubicBezTo>
                    <a:cubicBezTo>
                      <a:pt x="39" y="387"/>
                      <a:pt x="39" y="388"/>
                      <a:pt x="39" y="388"/>
                    </a:cubicBezTo>
                    <a:cubicBezTo>
                      <a:pt x="39" y="388"/>
                      <a:pt x="39" y="388"/>
                      <a:pt x="39" y="389"/>
                    </a:cubicBezTo>
                    <a:cubicBezTo>
                      <a:pt x="39" y="389"/>
                      <a:pt x="38" y="390"/>
                      <a:pt x="39" y="391"/>
                    </a:cubicBezTo>
                    <a:cubicBezTo>
                      <a:pt x="39" y="390"/>
                      <a:pt x="38" y="393"/>
                      <a:pt x="40" y="392"/>
                    </a:cubicBezTo>
                    <a:cubicBezTo>
                      <a:pt x="40" y="394"/>
                      <a:pt x="39" y="394"/>
                      <a:pt x="40" y="394"/>
                    </a:cubicBezTo>
                    <a:cubicBezTo>
                      <a:pt x="39" y="394"/>
                      <a:pt x="39" y="394"/>
                      <a:pt x="39" y="394"/>
                    </a:cubicBezTo>
                    <a:cubicBezTo>
                      <a:pt x="39" y="395"/>
                      <a:pt x="40" y="400"/>
                      <a:pt x="39" y="397"/>
                    </a:cubicBezTo>
                    <a:cubicBezTo>
                      <a:pt x="39" y="401"/>
                      <a:pt x="38" y="405"/>
                      <a:pt x="40" y="407"/>
                    </a:cubicBezTo>
                    <a:cubicBezTo>
                      <a:pt x="40" y="409"/>
                      <a:pt x="40" y="407"/>
                      <a:pt x="39" y="409"/>
                    </a:cubicBezTo>
                    <a:cubicBezTo>
                      <a:pt x="40" y="409"/>
                      <a:pt x="39" y="413"/>
                      <a:pt x="40" y="413"/>
                    </a:cubicBezTo>
                    <a:cubicBezTo>
                      <a:pt x="40" y="414"/>
                      <a:pt x="40" y="415"/>
                      <a:pt x="39" y="416"/>
                    </a:cubicBezTo>
                    <a:cubicBezTo>
                      <a:pt x="39" y="415"/>
                      <a:pt x="39" y="414"/>
                      <a:pt x="39" y="413"/>
                    </a:cubicBezTo>
                    <a:cubicBezTo>
                      <a:pt x="38" y="414"/>
                      <a:pt x="39" y="415"/>
                      <a:pt x="38" y="415"/>
                    </a:cubicBezTo>
                    <a:cubicBezTo>
                      <a:pt x="38" y="415"/>
                      <a:pt x="38" y="414"/>
                      <a:pt x="38" y="414"/>
                    </a:cubicBezTo>
                    <a:cubicBezTo>
                      <a:pt x="37" y="414"/>
                      <a:pt x="38" y="419"/>
                      <a:pt x="39" y="418"/>
                    </a:cubicBezTo>
                    <a:cubicBezTo>
                      <a:pt x="39" y="417"/>
                      <a:pt x="39" y="416"/>
                      <a:pt x="39" y="416"/>
                    </a:cubicBezTo>
                    <a:cubicBezTo>
                      <a:pt x="39" y="417"/>
                      <a:pt x="39" y="417"/>
                      <a:pt x="40" y="418"/>
                    </a:cubicBezTo>
                    <a:cubicBezTo>
                      <a:pt x="40" y="417"/>
                      <a:pt x="39" y="416"/>
                      <a:pt x="40" y="416"/>
                    </a:cubicBezTo>
                    <a:cubicBezTo>
                      <a:pt x="40" y="416"/>
                      <a:pt x="40" y="418"/>
                      <a:pt x="41" y="419"/>
                    </a:cubicBezTo>
                    <a:cubicBezTo>
                      <a:pt x="40" y="419"/>
                      <a:pt x="40" y="419"/>
                      <a:pt x="40" y="419"/>
                    </a:cubicBezTo>
                    <a:cubicBezTo>
                      <a:pt x="40" y="428"/>
                      <a:pt x="41" y="438"/>
                      <a:pt x="41" y="445"/>
                    </a:cubicBezTo>
                    <a:cubicBezTo>
                      <a:pt x="41" y="445"/>
                      <a:pt x="42" y="444"/>
                      <a:pt x="42" y="446"/>
                    </a:cubicBezTo>
                    <a:cubicBezTo>
                      <a:pt x="41" y="446"/>
                      <a:pt x="41" y="445"/>
                      <a:pt x="41" y="445"/>
                    </a:cubicBezTo>
                    <a:cubicBezTo>
                      <a:pt x="41" y="447"/>
                      <a:pt x="42" y="447"/>
                      <a:pt x="41" y="448"/>
                    </a:cubicBezTo>
                    <a:cubicBezTo>
                      <a:pt x="42" y="448"/>
                      <a:pt x="42" y="448"/>
                      <a:pt x="42" y="449"/>
                    </a:cubicBezTo>
                    <a:cubicBezTo>
                      <a:pt x="41" y="449"/>
                      <a:pt x="42" y="449"/>
                      <a:pt x="41" y="449"/>
                    </a:cubicBezTo>
                    <a:cubicBezTo>
                      <a:pt x="41" y="451"/>
                      <a:pt x="41" y="457"/>
                      <a:pt x="42" y="460"/>
                    </a:cubicBezTo>
                    <a:cubicBezTo>
                      <a:pt x="42" y="460"/>
                      <a:pt x="43" y="460"/>
                      <a:pt x="43" y="461"/>
                    </a:cubicBezTo>
                    <a:cubicBezTo>
                      <a:pt x="42" y="461"/>
                      <a:pt x="43" y="462"/>
                      <a:pt x="42" y="463"/>
                    </a:cubicBezTo>
                    <a:cubicBezTo>
                      <a:pt x="42" y="462"/>
                      <a:pt x="42" y="461"/>
                      <a:pt x="42" y="461"/>
                    </a:cubicBezTo>
                    <a:cubicBezTo>
                      <a:pt x="42" y="462"/>
                      <a:pt x="41" y="467"/>
                      <a:pt x="42" y="466"/>
                    </a:cubicBezTo>
                    <a:cubicBezTo>
                      <a:pt x="42" y="466"/>
                      <a:pt x="42" y="465"/>
                      <a:pt x="42" y="464"/>
                    </a:cubicBezTo>
                    <a:cubicBezTo>
                      <a:pt x="42" y="464"/>
                      <a:pt x="43" y="463"/>
                      <a:pt x="43" y="464"/>
                    </a:cubicBezTo>
                    <a:cubicBezTo>
                      <a:pt x="43" y="465"/>
                      <a:pt x="42" y="465"/>
                      <a:pt x="42" y="466"/>
                    </a:cubicBezTo>
                    <a:cubicBezTo>
                      <a:pt x="43" y="466"/>
                      <a:pt x="43" y="466"/>
                      <a:pt x="43" y="465"/>
                    </a:cubicBezTo>
                    <a:cubicBezTo>
                      <a:pt x="43" y="467"/>
                      <a:pt x="43" y="468"/>
                      <a:pt x="43" y="469"/>
                    </a:cubicBezTo>
                    <a:cubicBezTo>
                      <a:pt x="42" y="469"/>
                      <a:pt x="43" y="467"/>
                      <a:pt x="42" y="467"/>
                    </a:cubicBezTo>
                    <a:cubicBezTo>
                      <a:pt x="42" y="468"/>
                      <a:pt x="42" y="470"/>
                      <a:pt x="42" y="471"/>
                    </a:cubicBezTo>
                    <a:cubicBezTo>
                      <a:pt x="42" y="470"/>
                      <a:pt x="43" y="470"/>
                      <a:pt x="43" y="470"/>
                    </a:cubicBezTo>
                    <a:cubicBezTo>
                      <a:pt x="44" y="471"/>
                      <a:pt x="43" y="473"/>
                      <a:pt x="43" y="473"/>
                    </a:cubicBezTo>
                    <a:cubicBezTo>
                      <a:pt x="44" y="473"/>
                      <a:pt x="43" y="472"/>
                      <a:pt x="43" y="471"/>
                    </a:cubicBezTo>
                    <a:cubicBezTo>
                      <a:pt x="44" y="471"/>
                      <a:pt x="44" y="472"/>
                      <a:pt x="44" y="471"/>
                    </a:cubicBezTo>
                    <a:cubicBezTo>
                      <a:pt x="44" y="469"/>
                      <a:pt x="44" y="471"/>
                      <a:pt x="43" y="470"/>
                    </a:cubicBezTo>
                    <a:cubicBezTo>
                      <a:pt x="44" y="470"/>
                      <a:pt x="43" y="469"/>
                      <a:pt x="43" y="468"/>
                    </a:cubicBezTo>
                    <a:cubicBezTo>
                      <a:pt x="44" y="463"/>
                      <a:pt x="43" y="458"/>
                      <a:pt x="43" y="454"/>
                    </a:cubicBezTo>
                    <a:cubicBezTo>
                      <a:pt x="43" y="454"/>
                      <a:pt x="43" y="454"/>
                      <a:pt x="43" y="454"/>
                    </a:cubicBezTo>
                    <a:cubicBezTo>
                      <a:pt x="43" y="454"/>
                      <a:pt x="43" y="453"/>
                      <a:pt x="43" y="453"/>
                    </a:cubicBezTo>
                    <a:cubicBezTo>
                      <a:pt x="43" y="453"/>
                      <a:pt x="43" y="454"/>
                      <a:pt x="44" y="453"/>
                    </a:cubicBezTo>
                    <a:cubicBezTo>
                      <a:pt x="44" y="451"/>
                      <a:pt x="43" y="448"/>
                      <a:pt x="43" y="447"/>
                    </a:cubicBezTo>
                    <a:cubicBezTo>
                      <a:pt x="43" y="447"/>
                      <a:pt x="43" y="447"/>
                      <a:pt x="43" y="447"/>
                    </a:cubicBezTo>
                    <a:cubicBezTo>
                      <a:pt x="43" y="444"/>
                      <a:pt x="43" y="444"/>
                      <a:pt x="44" y="443"/>
                    </a:cubicBezTo>
                    <a:cubicBezTo>
                      <a:pt x="44" y="441"/>
                      <a:pt x="44" y="444"/>
                      <a:pt x="43" y="443"/>
                    </a:cubicBezTo>
                    <a:cubicBezTo>
                      <a:pt x="44" y="442"/>
                      <a:pt x="44" y="440"/>
                      <a:pt x="44" y="440"/>
                    </a:cubicBezTo>
                    <a:cubicBezTo>
                      <a:pt x="43" y="439"/>
                      <a:pt x="44" y="438"/>
                      <a:pt x="45" y="437"/>
                    </a:cubicBezTo>
                    <a:cubicBezTo>
                      <a:pt x="44" y="437"/>
                      <a:pt x="44" y="438"/>
                      <a:pt x="44" y="437"/>
                    </a:cubicBezTo>
                    <a:cubicBezTo>
                      <a:pt x="44" y="436"/>
                      <a:pt x="44" y="436"/>
                      <a:pt x="45" y="436"/>
                    </a:cubicBezTo>
                    <a:cubicBezTo>
                      <a:pt x="45" y="435"/>
                      <a:pt x="44" y="434"/>
                      <a:pt x="44" y="433"/>
                    </a:cubicBezTo>
                    <a:cubicBezTo>
                      <a:pt x="44" y="434"/>
                      <a:pt x="44" y="435"/>
                      <a:pt x="43" y="436"/>
                    </a:cubicBezTo>
                    <a:cubicBezTo>
                      <a:pt x="43" y="433"/>
                      <a:pt x="44" y="431"/>
                      <a:pt x="45" y="430"/>
                    </a:cubicBezTo>
                    <a:cubicBezTo>
                      <a:pt x="45" y="429"/>
                      <a:pt x="45" y="429"/>
                      <a:pt x="44" y="429"/>
                    </a:cubicBezTo>
                    <a:cubicBezTo>
                      <a:pt x="45" y="427"/>
                      <a:pt x="45" y="428"/>
                      <a:pt x="45" y="426"/>
                    </a:cubicBezTo>
                    <a:cubicBezTo>
                      <a:pt x="44" y="426"/>
                      <a:pt x="44" y="428"/>
                      <a:pt x="43" y="428"/>
                    </a:cubicBezTo>
                    <a:cubicBezTo>
                      <a:pt x="44" y="425"/>
                      <a:pt x="43" y="425"/>
                      <a:pt x="43" y="425"/>
                    </a:cubicBezTo>
                    <a:cubicBezTo>
                      <a:pt x="43" y="422"/>
                      <a:pt x="43" y="418"/>
                      <a:pt x="44" y="416"/>
                    </a:cubicBezTo>
                    <a:cubicBezTo>
                      <a:pt x="44" y="418"/>
                      <a:pt x="44" y="418"/>
                      <a:pt x="44" y="419"/>
                    </a:cubicBezTo>
                    <a:cubicBezTo>
                      <a:pt x="43" y="420"/>
                      <a:pt x="44" y="421"/>
                      <a:pt x="44" y="423"/>
                    </a:cubicBezTo>
                    <a:cubicBezTo>
                      <a:pt x="44" y="423"/>
                      <a:pt x="44" y="421"/>
                      <a:pt x="45" y="421"/>
                    </a:cubicBezTo>
                    <a:cubicBezTo>
                      <a:pt x="44" y="421"/>
                      <a:pt x="44" y="421"/>
                      <a:pt x="44" y="420"/>
                    </a:cubicBezTo>
                    <a:cubicBezTo>
                      <a:pt x="44" y="418"/>
                      <a:pt x="46" y="418"/>
                      <a:pt x="47" y="419"/>
                    </a:cubicBezTo>
                    <a:cubicBezTo>
                      <a:pt x="46" y="417"/>
                      <a:pt x="47" y="417"/>
                      <a:pt x="46" y="416"/>
                    </a:cubicBezTo>
                    <a:cubicBezTo>
                      <a:pt x="46" y="417"/>
                      <a:pt x="46" y="418"/>
                      <a:pt x="46" y="418"/>
                    </a:cubicBezTo>
                    <a:cubicBezTo>
                      <a:pt x="46" y="415"/>
                      <a:pt x="45" y="413"/>
                      <a:pt x="46" y="410"/>
                    </a:cubicBezTo>
                    <a:cubicBezTo>
                      <a:pt x="45" y="405"/>
                      <a:pt x="47" y="400"/>
                      <a:pt x="45" y="396"/>
                    </a:cubicBezTo>
                    <a:cubicBezTo>
                      <a:pt x="45" y="392"/>
                      <a:pt x="47" y="391"/>
                      <a:pt x="49" y="393"/>
                    </a:cubicBezTo>
                    <a:cubicBezTo>
                      <a:pt x="48" y="395"/>
                      <a:pt x="49" y="395"/>
                      <a:pt x="49" y="397"/>
                    </a:cubicBezTo>
                    <a:cubicBezTo>
                      <a:pt x="48" y="396"/>
                      <a:pt x="48" y="398"/>
                      <a:pt x="48" y="398"/>
                    </a:cubicBezTo>
                    <a:cubicBezTo>
                      <a:pt x="48" y="397"/>
                      <a:pt x="47" y="396"/>
                      <a:pt x="47" y="397"/>
                    </a:cubicBezTo>
                    <a:cubicBezTo>
                      <a:pt x="47" y="398"/>
                      <a:pt x="47" y="399"/>
                      <a:pt x="47" y="399"/>
                    </a:cubicBezTo>
                    <a:cubicBezTo>
                      <a:pt x="48" y="398"/>
                      <a:pt x="48" y="400"/>
                      <a:pt x="49" y="398"/>
                    </a:cubicBezTo>
                    <a:cubicBezTo>
                      <a:pt x="49" y="399"/>
                      <a:pt x="49" y="402"/>
                      <a:pt x="50" y="402"/>
                    </a:cubicBezTo>
                    <a:cubicBezTo>
                      <a:pt x="50" y="398"/>
                      <a:pt x="49" y="396"/>
                      <a:pt x="50" y="391"/>
                    </a:cubicBezTo>
                    <a:cubicBezTo>
                      <a:pt x="50" y="392"/>
                      <a:pt x="50" y="393"/>
                      <a:pt x="50" y="394"/>
                    </a:cubicBezTo>
                    <a:cubicBezTo>
                      <a:pt x="50" y="394"/>
                      <a:pt x="50" y="394"/>
                      <a:pt x="50" y="394"/>
                    </a:cubicBezTo>
                    <a:cubicBezTo>
                      <a:pt x="51" y="395"/>
                      <a:pt x="50" y="392"/>
                      <a:pt x="51" y="392"/>
                    </a:cubicBezTo>
                    <a:cubicBezTo>
                      <a:pt x="51" y="392"/>
                      <a:pt x="51" y="392"/>
                      <a:pt x="51" y="393"/>
                    </a:cubicBezTo>
                    <a:cubicBezTo>
                      <a:pt x="51" y="395"/>
                      <a:pt x="51" y="398"/>
                      <a:pt x="52" y="401"/>
                    </a:cubicBezTo>
                    <a:cubicBezTo>
                      <a:pt x="50" y="403"/>
                      <a:pt x="53" y="407"/>
                      <a:pt x="52" y="409"/>
                    </a:cubicBezTo>
                    <a:cubicBezTo>
                      <a:pt x="52" y="410"/>
                      <a:pt x="52" y="410"/>
                      <a:pt x="53" y="410"/>
                    </a:cubicBezTo>
                    <a:cubicBezTo>
                      <a:pt x="53" y="409"/>
                      <a:pt x="53" y="408"/>
                      <a:pt x="54" y="407"/>
                    </a:cubicBezTo>
                    <a:cubicBezTo>
                      <a:pt x="54" y="406"/>
                      <a:pt x="53" y="406"/>
                      <a:pt x="54" y="405"/>
                    </a:cubicBezTo>
                    <a:cubicBezTo>
                      <a:pt x="54" y="405"/>
                      <a:pt x="54" y="405"/>
                      <a:pt x="54" y="404"/>
                    </a:cubicBezTo>
                    <a:cubicBezTo>
                      <a:pt x="54" y="402"/>
                      <a:pt x="54" y="399"/>
                      <a:pt x="54" y="397"/>
                    </a:cubicBezTo>
                    <a:cubicBezTo>
                      <a:pt x="54" y="397"/>
                      <a:pt x="54" y="396"/>
                      <a:pt x="53" y="396"/>
                    </a:cubicBezTo>
                    <a:cubicBezTo>
                      <a:pt x="54" y="396"/>
                      <a:pt x="54" y="395"/>
                      <a:pt x="54" y="396"/>
                    </a:cubicBezTo>
                    <a:cubicBezTo>
                      <a:pt x="54" y="393"/>
                      <a:pt x="53" y="394"/>
                      <a:pt x="53" y="394"/>
                    </a:cubicBezTo>
                    <a:cubicBezTo>
                      <a:pt x="53" y="393"/>
                      <a:pt x="54" y="393"/>
                      <a:pt x="54" y="392"/>
                    </a:cubicBezTo>
                    <a:cubicBezTo>
                      <a:pt x="53" y="392"/>
                      <a:pt x="52" y="391"/>
                      <a:pt x="52" y="389"/>
                    </a:cubicBezTo>
                    <a:cubicBezTo>
                      <a:pt x="52" y="389"/>
                      <a:pt x="52" y="388"/>
                      <a:pt x="53" y="388"/>
                    </a:cubicBezTo>
                    <a:cubicBezTo>
                      <a:pt x="52" y="390"/>
                      <a:pt x="53" y="390"/>
                      <a:pt x="54" y="390"/>
                    </a:cubicBezTo>
                    <a:cubicBezTo>
                      <a:pt x="54" y="389"/>
                      <a:pt x="54" y="389"/>
                      <a:pt x="54" y="388"/>
                    </a:cubicBezTo>
                    <a:cubicBezTo>
                      <a:pt x="54" y="388"/>
                      <a:pt x="53" y="389"/>
                      <a:pt x="53" y="388"/>
                    </a:cubicBezTo>
                    <a:cubicBezTo>
                      <a:pt x="53" y="387"/>
                      <a:pt x="55" y="387"/>
                      <a:pt x="54" y="385"/>
                    </a:cubicBezTo>
                    <a:cubicBezTo>
                      <a:pt x="54" y="386"/>
                      <a:pt x="53" y="386"/>
                      <a:pt x="53" y="386"/>
                    </a:cubicBezTo>
                    <a:cubicBezTo>
                      <a:pt x="54" y="385"/>
                      <a:pt x="54" y="384"/>
                      <a:pt x="54" y="382"/>
                    </a:cubicBezTo>
                    <a:cubicBezTo>
                      <a:pt x="53" y="382"/>
                      <a:pt x="53" y="379"/>
                      <a:pt x="54" y="378"/>
                    </a:cubicBezTo>
                    <a:cubicBezTo>
                      <a:pt x="53" y="378"/>
                      <a:pt x="52" y="376"/>
                      <a:pt x="52" y="377"/>
                    </a:cubicBezTo>
                    <a:cubicBezTo>
                      <a:pt x="52" y="375"/>
                      <a:pt x="52" y="373"/>
                      <a:pt x="51" y="374"/>
                    </a:cubicBezTo>
                    <a:cubicBezTo>
                      <a:pt x="51" y="375"/>
                      <a:pt x="51" y="379"/>
                      <a:pt x="52" y="378"/>
                    </a:cubicBezTo>
                    <a:cubicBezTo>
                      <a:pt x="52" y="379"/>
                      <a:pt x="52" y="380"/>
                      <a:pt x="52" y="381"/>
                    </a:cubicBezTo>
                    <a:cubicBezTo>
                      <a:pt x="52" y="380"/>
                      <a:pt x="51" y="379"/>
                      <a:pt x="51" y="380"/>
                    </a:cubicBezTo>
                    <a:cubicBezTo>
                      <a:pt x="51" y="381"/>
                      <a:pt x="52" y="381"/>
                      <a:pt x="52" y="382"/>
                    </a:cubicBezTo>
                    <a:cubicBezTo>
                      <a:pt x="52" y="383"/>
                      <a:pt x="51" y="382"/>
                      <a:pt x="51" y="383"/>
                    </a:cubicBezTo>
                    <a:cubicBezTo>
                      <a:pt x="52" y="386"/>
                      <a:pt x="51" y="389"/>
                      <a:pt x="51" y="391"/>
                    </a:cubicBezTo>
                    <a:cubicBezTo>
                      <a:pt x="51" y="390"/>
                      <a:pt x="50" y="389"/>
                      <a:pt x="49" y="388"/>
                    </a:cubicBezTo>
                    <a:cubicBezTo>
                      <a:pt x="50" y="388"/>
                      <a:pt x="50" y="387"/>
                      <a:pt x="50" y="387"/>
                    </a:cubicBezTo>
                    <a:cubicBezTo>
                      <a:pt x="49" y="388"/>
                      <a:pt x="50" y="386"/>
                      <a:pt x="50" y="385"/>
                    </a:cubicBezTo>
                    <a:cubicBezTo>
                      <a:pt x="49" y="385"/>
                      <a:pt x="49" y="387"/>
                      <a:pt x="49" y="386"/>
                    </a:cubicBezTo>
                    <a:cubicBezTo>
                      <a:pt x="49" y="384"/>
                      <a:pt x="50" y="384"/>
                      <a:pt x="50" y="384"/>
                    </a:cubicBezTo>
                    <a:cubicBezTo>
                      <a:pt x="50" y="384"/>
                      <a:pt x="49" y="383"/>
                      <a:pt x="50" y="382"/>
                    </a:cubicBezTo>
                    <a:cubicBezTo>
                      <a:pt x="50" y="381"/>
                      <a:pt x="49" y="381"/>
                      <a:pt x="49" y="379"/>
                    </a:cubicBezTo>
                    <a:cubicBezTo>
                      <a:pt x="49" y="379"/>
                      <a:pt x="49" y="379"/>
                      <a:pt x="48" y="379"/>
                    </a:cubicBezTo>
                    <a:cubicBezTo>
                      <a:pt x="48" y="377"/>
                      <a:pt x="47" y="379"/>
                      <a:pt x="47" y="377"/>
                    </a:cubicBezTo>
                    <a:cubicBezTo>
                      <a:pt x="48" y="377"/>
                      <a:pt x="49" y="379"/>
                      <a:pt x="50" y="378"/>
                    </a:cubicBezTo>
                    <a:cubicBezTo>
                      <a:pt x="50" y="377"/>
                      <a:pt x="49" y="377"/>
                      <a:pt x="49" y="376"/>
                    </a:cubicBezTo>
                    <a:cubicBezTo>
                      <a:pt x="50" y="376"/>
                      <a:pt x="49" y="373"/>
                      <a:pt x="49" y="372"/>
                    </a:cubicBezTo>
                    <a:cubicBezTo>
                      <a:pt x="49" y="373"/>
                      <a:pt x="49" y="372"/>
                      <a:pt x="48" y="373"/>
                    </a:cubicBezTo>
                    <a:cubicBezTo>
                      <a:pt x="48" y="369"/>
                      <a:pt x="47" y="370"/>
                      <a:pt x="47" y="367"/>
                    </a:cubicBezTo>
                    <a:cubicBezTo>
                      <a:pt x="48" y="367"/>
                      <a:pt x="48" y="367"/>
                      <a:pt x="48" y="367"/>
                    </a:cubicBezTo>
                    <a:cubicBezTo>
                      <a:pt x="47" y="364"/>
                      <a:pt x="47" y="359"/>
                      <a:pt x="46" y="359"/>
                    </a:cubicBezTo>
                    <a:cubicBezTo>
                      <a:pt x="47" y="359"/>
                      <a:pt x="47" y="358"/>
                      <a:pt x="47" y="358"/>
                    </a:cubicBezTo>
                    <a:cubicBezTo>
                      <a:pt x="47" y="358"/>
                      <a:pt x="47" y="358"/>
                      <a:pt x="47" y="358"/>
                    </a:cubicBezTo>
                    <a:cubicBezTo>
                      <a:pt x="47" y="355"/>
                      <a:pt x="46" y="354"/>
                      <a:pt x="47" y="352"/>
                    </a:cubicBezTo>
                    <a:cubicBezTo>
                      <a:pt x="47" y="352"/>
                      <a:pt x="47" y="352"/>
                      <a:pt x="47" y="352"/>
                    </a:cubicBezTo>
                    <a:cubicBezTo>
                      <a:pt x="47" y="351"/>
                      <a:pt x="47" y="349"/>
                      <a:pt x="47" y="348"/>
                    </a:cubicBezTo>
                    <a:cubicBezTo>
                      <a:pt x="46" y="347"/>
                      <a:pt x="47" y="345"/>
                      <a:pt x="47" y="343"/>
                    </a:cubicBezTo>
                    <a:cubicBezTo>
                      <a:pt x="46" y="342"/>
                      <a:pt x="46" y="344"/>
                      <a:pt x="46" y="343"/>
                    </a:cubicBezTo>
                    <a:cubicBezTo>
                      <a:pt x="46" y="341"/>
                      <a:pt x="46" y="340"/>
                      <a:pt x="46" y="339"/>
                    </a:cubicBezTo>
                    <a:cubicBezTo>
                      <a:pt x="46" y="339"/>
                      <a:pt x="46" y="337"/>
                      <a:pt x="45" y="338"/>
                    </a:cubicBezTo>
                    <a:cubicBezTo>
                      <a:pt x="46" y="339"/>
                      <a:pt x="45" y="339"/>
                      <a:pt x="45" y="338"/>
                    </a:cubicBezTo>
                    <a:cubicBezTo>
                      <a:pt x="46" y="343"/>
                      <a:pt x="45" y="345"/>
                      <a:pt x="46" y="349"/>
                    </a:cubicBezTo>
                    <a:cubicBezTo>
                      <a:pt x="46" y="349"/>
                      <a:pt x="45" y="348"/>
                      <a:pt x="45" y="348"/>
                    </a:cubicBezTo>
                    <a:cubicBezTo>
                      <a:pt x="45" y="350"/>
                      <a:pt x="46" y="353"/>
                      <a:pt x="45" y="354"/>
                    </a:cubicBezTo>
                    <a:cubicBezTo>
                      <a:pt x="45" y="354"/>
                      <a:pt x="45" y="357"/>
                      <a:pt x="46" y="358"/>
                    </a:cubicBezTo>
                    <a:cubicBezTo>
                      <a:pt x="44" y="359"/>
                      <a:pt x="46" y="362"/>
                      <a:pt x="46" y="363"/>
                    </a:cubicBezTo>
                    <a:cubicBezTo>
                      <a:pt x="46" y="363"/>
                      <a:pt x="45" y="363"/>
                      <a:pt x="45" y="363"/>
                    </a:cubicBezTo>
                    <a:cubicBezTo>
                      <a:pt x="45" y="365"/>
                      <a:pt x="44" y="366"/>
                      <a:pt x="45" y="367"/>
                    </a:cubicBezTo>
                    <a:cubicBezTo>
                      <a:pt x="45" y="367"/>
                      <a:pt x="45" y="369"/>
                      <a:pt x="44" y="368"/>
                    </a:cubicBezTo>
                    <a:cubicBezTo>
                      <a:pt x="44" y="368"/>
                      <a:pt x="44" y="368"/>
                      <a:pt x="44" y="368"/>
                    </a:cubicBezTo>
                    <a:cubicBezTo>
                      <a:pt x="44" y="369"/>
                      <a:pt x="45" y="372"/>
                      <a:pt x="44" y="372"/>
                    </a:cubicBezTo>
                    <a:cubicBezTo>
                      <a:pt x="44" y="370"/>
                      <a:pt x="44" y="368"/>
                      <a:pt x="43" y="366"/>
                    </a:cubicBezTo>
                    <a:cubicBezTo>
                      <a:pt x="45" y="366"/>
                      <a:pt x="45" y="366"/>
                      <a:pt x="45" y="366"/>
                    </a:cubicBezTo>
                    <a:cubicBezTo>
                      <a:pt x="44" y="364"/>
                      <a:pt x="44" y="364"/>
                      <a:pt x="45" y="362"/>
                    </a:cubicBezTo>
                    <a:cubicBezTo>
                      <a:pt x="44" y="362"/>
                      <a:pt x="44" y="362"/>
                      <a:pt x="43" y="361"/>
                    </a:cubicBezTo>
                    <a:cubicBezTo>
                      <a:pt x="43" y="363"/>
                      <a:pt x="43" y="365"/>
                      <a:pt x="43" y="366"/>
                    </a:cubicBezTo>
                    <a:cubicBezTo>
                      <a:pt x="43" y="366"/>
                      <a:pt x="42" y="366"/>
                      <a:pt x="42" y="366"/>
                    </a:cubicBezTo>
                    <a:cubicBezTo>
                      <a:pt x="43" y="364"/>
                      <a:pt x="42" y="363"/>
                      <a:pt x="43" y="360"/>
                    </a:cubicBezTo>
                    <a:cubicBezTo>
                      <a:pt x="42" y="361"/>
                      <a:pt x="43" y="357"/>
                      <a:pt x="42" y="357"/>
                    </a:cubicBezTo>
                    <a:cubicBezTo>
                      <a:pt x="42" y="359"/>
                      <a:pt x="41" y="356"/>
                      <a:pt x="41" y="357"/>
                    </a:cubicBezTo>
                    <a:cubicBezTo>
                      <a:pt x="39" y="359"/>
                      <a:pt x="42" y="367"/>
                      <a:pt x="40" y="368"/>
                    </a:cubicBezTo>
                    <a:cubicBezTo>
                      <a:pt x="40" y="364"/>
                      <a:pt x="41" y="362"/>
                      <a:pt x="39" y="359"/>
                    </a:cubicBezTo>
                    <a:cubicBezTo>
                      <a:pt x="39" y="360"/>
                      <a:pt x="39" y="360"/>
                      <a:pt x="38" y="361"/>
                    </a:cubicBezTo>
                    <a:cubicBezTo>
                      <a:pt x="39" y="362"/>
                      <a:pt x="39" y="360"/>
                      <a:pt x="39" y="362"/>
                    </a:cubicBezTo>
                    <a:cubicBezTo>
                      <a:pt x="39" y="365"/>
                      <a:pt x="38" y="366"/>
                      <a:pt x="39" y="369"/>
                    </a:cubicBezTo>
                    <a:cubicBezTo>
                      <a:pt x="38" y="369"/>
                      <a:pt x="40" y="371"/>
                      <a:pt x="38" y="374"/>
                    </a:cubicBezTo>
                    <a:cubicBezTo>
                      <a:pt x="40" y="376"/>
                      <a:pt x="38" y="378"/>
                      <a:pt x="39" y="379"/>
                    </a:cubicBezTo>
                    <a:cubicBezTo>
                      <a:pt x="39" y="380"/>
                      <a:pt x="39" y="380"/>
                      <a:pt x="39" y="381"/>
                    </a:cubicBezTo>
                    <a:cubicBezTo>
                      <a:pt x="39" y="382"/>
                      <a:pt x="39" y="381"/>
                      <a:pt x="39" y="382"/>
                    </a:cubicBezTo>
                    <a:cubicBezTo>
                      <a:pt x="39" y="382"/>
                      <a:pt x="39" y="383"/>
                      <a:pt x="39" y="383"/>
                    </a:cubicBezTo>
                    <a:cubicBezTo>
                      <a:pt x="38" y="383"/>
                      <a:pt x="38" y="383"/>
                      <a:pt x="37" y="383"/>
                    </a:cubicBezTo>
                    <a:cubicBezTo>
                      <a:pt x="37" y="384"/>
                      <a:pt x="38" y="385"/>
                      <a:pt x="37" y="386"/>
                    </a:cubicBezTo>
                    <a:cubicBezTo>
                      <a:pt x="37" y="385"/>
                      <a:pt x="36" y="385"/>
                      <a:pt x="36" y="383"/>
                    </a:cubicBezTo>
                    <a:cubicBezTo>
                      <a:pt x="38" y="383"/>
                      <a:pt x="36" y="380"/>
                      <a:pt x="37" y="380"/>
                    </a:cubicBezTo>
                    <a:cubicBezTo>
                      <a:pt x="37" y="380"/>
                      <a:pt x="36" y="379"/>
                      <a:pt x="36" y="380"/>
                    </a:cubicBezTo>
                    <a:cubicBezTo>
                      <a:pt x="36" y="380"/>
                      <a:pt x="36" y="380"/>
                      <a:pt x="36" y="380"/>
                    </a:cubicBezTo>
                    <a:cubicBezTo>
                      <a:pt x="36" y="382"/>
                      <a:pt x="36" y="383"/>
                      <a:pt x="36" y="384"/>
                    </a:cubicBezTo>
                    <a:cubicBezTo>
                      <a:pt x="35" y="384"/>
                      <a:pt x="35" y="382"/>
                      <a:pt x="34" y="382"/>
                    </a:cubicBezTo>
                    <a:cubicBezTo>
                      <a:pt x="36" y="381"/>
                      <a:pt x="34" y="378"/>
                      <a:pt x="35" y="377"/>
                    </a:cubicBezTo>
                    <a:cubicBezTo>
                      <a:pt x="36" y="377"/>
                      <a:pt x="37" y="378"/>
                      <a:pt x="37" y="376"/>
                    </a:cubicBezTo>
                    <a:cubicBezTo>
                      <a:pt x="37" y="376"/>
                      <a:pt x="37" y="376"/>
                      <a:pt x="37" y="375"/>
                    </a:cubicBezTo>
                    <a:cubicBezTo>
                      <a:pt x="36" y="378"/>
                      <a:pt x="35" y="376"/>
                      <a:pt x="34" y="375"/>
                    </a:cubicBezTo>
                    <a:cubicBezTo>
                      <a:pt x="34" y="372"/>
                      <a:pt x="35" y="375"/>
                      <a:pt x="35" y="374"/>
                    </a:cubicBezTo>
                    <a:cubicBezTo>
                      <a:pt x="35" y="374"/>
                      <a:pt x="35" y="374"/>
                      <a:pt x="35" y="373"/>
                    </a:cubicBezTo>
                    <a:cubicBezTo>
                      <a:pt x="35" y="373"/>
                      <a:pt x="35" y="373"/>
                      <a:pt x="35" y="373"/>
                    </a:cubicBezTo>
                    <a:cubicBezTo>
                      <a:pt x="35" y="373"/>
                      <a:pt x="34" y="374"/>
                      <a:pt x="34" y="372"/>
                    </a:cubicBezTo>
                    <a:cubicBezTo>
                      <a:pt x="33" y="372"/>
                      <a:pt x="34" y="374"/>
                      <a:pt x="33" y="375"/>
                    </a:cubicBezTo>
                    <a:cubicBezTo>
                      <a:pt x="33" y="374"/>
                      <a:pt x="33" y="373"/>
                      <a:pt x="33" y="372"/>
                    </a:cubicBezTo>
                    <a:cubicBezTo>
                      <a:pt x="33" y="371"/>
                      <a:pt x="34" y="372"/>
                      <a:pt x="34" y="370"/>
                    </a:cubicBezTo>
                    <a:cubicBezTo>
                      <a:pt x="33" y="370"/>
                      <a:pt x="33" y="371"/>
                      <a:pt x="32" y="371"/>
                    </a:cubicBezTo>
                    <a:cubicBezTo>
                      <a:pt x="32" y="372"/>
                      <a:pt x="32" y="373"/>
                      <a:pt x="32" y="373"/>
                    </a:cubicBezTo>
                    <a:cubicBezTo>
                      <a:pt x="32" y="372"/>
                      <a:pt x="32" y="373"/>
                      <a:pt x="31" y="373"/>
                    </a:cubicBezTo>
                    <a:cubicBezTo>
                      <a:pt x="31" y="373"/>
                      <a:pt x="30" y="373"/>
                      <a:pt x="30" y="372"/>
                    </a:cubicBezTo>
                    <a:cubicBezTo>
                      <a:pt x="30" y="372"/>
                      <a:pt x="31" y="372"/>
                      <a:pt x="31" y="372"/>
                    </a:cubicBezTo>
                    <a:cubicBezTo>
                      <a:pt x="31" y="372"/>
                      <a:pt x="31" y="372"/>
                      <a:pt x="31" y="372"/>
                    </a:cubicBezTo>
                    <a:cubicBezTo>
                      <a:pt x="31" y="372"/>
                      <a:pt x="32" y="372"/>
                      <a:pt x="32" y="371"/>
                    </a:cubicBezTo>
                    <a:cubicBezTo>
                      <a:pt x="31" y="371"/>
                      <a:pt x="31" y="369"/>
                      <a:pt x="31" y="371"/>
                    </a:cubicBezTo>
                    <a:cubicBezTo>
                      <a:pt x="30" y="370"/>
                      <a:pt x="31" y="369"/>
                      <a:pt x="31" y="369"/>
                    </a:cubicBezTo>
                    <a:cubicBezTo>
                      <a:pt x="31" y="367"/>
                      <a:pt x="30" y="369"/>
                      <a:pt x="30" y="368"/>
                    </a:cubicBezTo>
                    <a:cubicBezTo>
                      <a:pt x="32" y="366"/>
                      <a:pt x="32" y="366"/>
                      <a:pt x="30" y="366"/>
                    </a:cubicBezTo>
                    <a:cubicBezTo>
                      <a:pt x="30" y="366"/>
                      <a:pt x="31" y="365"/>
                      <a:pt x="31" y="365"/>
                    </a:cubicBezTo>
                    <a:cubicBezTo>
                      <a:pt x="31" y="365"/>
                      <a:pt x="31" y="366"/>
                      <a:pt x="31" y="366"/>
                    </a:cubicBezTo>
                    <a:cubicBezTo>
                      <a:pt x="31" y="366"/>
                      <a:pt x="31" y="365"/>
                      <a:pt x="32" y="366"/>
                    </a:cubicBezTo>
                    <a:cubicBezTo>
                      <a:pt x="31" y="364"/>
                      <a:pt x="31" y="362"/>
                      <a:pt x="32" y="362"/>
                    </a:cubicBezTo>
                    <a:cubicBezTo>
                      <a:pt x="32" y="363"/>
                      <a:pt x="33" y="362"/>
                      <a:pt x="33" y="364"/>
                    </a:cubicBezTo>
                    <a:cubicBezTo>
                      <a:pt x="34" y="364"/>
                      <a:pt x="35" y="361"/>
                      <a:pt x="34" y="360"/>
                    </a:cubicBezTo>
                    <a:cubicBezTo>
                      <a:pt x="34" y="363"/>
                      <a:pt x="34" y="360"/>
                      <a:pt x="33" y="360"/>
                    </a:cubicBezTo>
                    <a:cubicBezTo>
                      <a:pt x="33" y="360"/>
                      <a:pt x="33" y="361"/>
                      <a:pt x="33" y="361"/>
                    </a:cubicBezTo>
                    <a:cubicBezTo>
                      <a:pt x="33" y="360"/>
                      <a:pt x="31" y="362"/>
                      <a:pt x="32" y="360"/>
                    </a:cubicBezTo>
                    <a:cubicBezTo>
                      <a:pt x="32" y="359"/>
                      <a:pt x="32" y="360"/>
                      <a:pt x="33" y="360"/>
                    </a:cubicBezTo>
                    <a:cubicBezTo>
                      <a:pt x="33" y="359"/>
                      <a:pt x="33" y="358"/>
                      <a:pt x="33" y="357"/>
                    </a:cubicBezTo>
                    <a:cubicBezTo>
                      <a:pt x="34" y="357"/>
                      <a:pt x="33" y="356"/>
                      <a:pt x="33" y="355"/>
                    </a:cubicBezTo>
                    <a:cubicBezTo>
                      <a:pt x="33" y="354"/>
                      <a:pt x="32" y="354"/>
                      <a:pt x="31" y="354"/>
                    </a:cubicBezTo>
                    <a:cubicBezTo>
                      <a:pt x="31" y="355"/>
                      <a:pt x="32" y="354"/>
                      <a:pt x="32" y="355"/>
                    </a:cubicBezTo>
                    <a:cubicBezTo>
                      <a:pt x="31" y="355"/>
                      <a:pt x="31" y="355"/>
                      <a:pt x="31" y="356"/>
                    </a:cubicBezTo>
                    <a:cubicBezTo>
                      <a:pt x="31" y="353"/>
                      <a:pt x="30" y="350"/>
                      <a:pt x="31" y="348"/>
                    </a:cubicBezTo>
                    <a:cubicBezTo>
                      <a:pt x="30" y="348"/>
                      <a:pt x="30" y="348"/>
                      <a:pt x="30" y="347"/>
                    </a:cubicBezTo>
                    <a:cubicBezTo>
                      <a:pt x="30" y="346"/>
                      <a:pt x="30" y="347"/>
                      <a:pt x="30" y="345"/>
                    </a:cubicBezTo>
                    <a:cubicBezTo>
                      <a:pt x="31" y="345"/>
                      <a:pt x="32" y="345"/>
                      <a:pt x="32" y="347"/>
                    </a:cubicBezTo>
                    <a:cubicBezTo>
                      <a:pt x="33" y="346"/>
                      <a:pt x="32" y="342"/>
                      <a:pt x="32" y="342"/>
                    </a:cubicBezTo>
                    <a:cubicBezTo>
                      <a:pt x="32" y="343"/>
                      <a:pt x="32" y="344"/>
                      <a:pt x="32" y="344"/>
                    </a:cubicBezTo>
                    <a:cubicBezTo>
                      <a:pt x="32" y="342"/>
                      <a:pt x="31" y="344"/>
                      <a:pt x="31" y="344"/>
                    </a:cubicBezTo>
                    <a:cubicBezTo>
                      <a:pt x="30" y="343"/>
                      <a:pt x="30" y="343"/>
                      <a:pt x="30" y="341"/>
                    </a:cubicBezTo>
                    <a:cubicBezTo>
                      <a:pt x="30" y="340"/>
                      <a:pt x="30" y="341"/>
                      <a:pt x="31" y="341"/>
                    </a:cubicBezTo>
                    <a:cubicBezTo>
                      <a:pt x="31" y="339"/>
                      <a:pt x="30" y="340"/>
                      <a:pt x="30" y="340"/>
                    </a:cubicBezTo>
                    <a:cubicBezTo>
                      <a:pt x="30" y="339"/>
                      <a:pt x="29" y="338"/>
                      <a:pt x="30" y="338"/>
                    </a:cubicBezTo>
                    <a:cubicBezTo>
                      <a:pt x="31" y="338"/>
                      <a:pt x="31" y="338"/>
                      <a:pt x="31" y="338"/>
                    </a:cubicBezTo>
                    <a:cubicBezTo>
                      <a:pt x="30" y="335"/>
                      <a:pt x="30" y="336"/>
                      <a:pt x="29" y="333"/>
                    </a:cubicBezTo>
                    <a:cubicBezTo>
                      <a:pt x="30" y="333"/>
                      <a:pt x="30" y="333"/>
                      <a:pt x="30" y="334"/>
                    </a:cubicBezTo>
                    <a:cubicBezTo>
                      <a:pt x="30" y="331"/>
                      <a:pt x="29" y="334"/>
                      <a:pt x="29" y="331"/>
                    </a:cubicBezTo>
                    <a:cubicBezTo>
                      <a:pt x="30" y="331"/>
                      <a:pt x="30" y="332"/>
                      <a:pt x="30" y="332"/>
                    </a:cubicBezTo>
                    <a:cubicBezTo>
                      <a:pt x="30" y="331"/>
                      <a:pt x="30" y="331"/>
                      <a:pt x="30" y="330"/>
                    </a:cubicBezTo>
                    <a:cubicBezTo>
                      <a:pt x="31" y="329"/>
                      <a:pt x="32" y="327"/>
                      <a:pt x="33" y="329"/>
                    </a:cubicBezTo>
                    <a:cubicBezTo>
                      <a:pt x="33" y="329"/>
                      <a:pt x="34" y="328"/>
                      <a:pt x="34" y="328"/>
                    </a:cubicBezTo>
                    <a:cubicBezTo>
                      <a:pt x="33" y="328"/>
                      <a:pt x="33" y="323"/>
                      <a:pt x="32" y="322"/>
                    </a:cubicBezTo>
                    <a:cubicBezTo>
                      <a:pt x="32" y="323"/>
                      <a:pt x="32" y="323"/>
                      <a:pt x="32" y="324"/>
                    </a:cubicBezTo>
                    <a:cubicBezTo>
                      <a:pt x="32" y="324"/>
                      <a:pt x="32" y="324"/>
                      <a:pt x="32" y="325"/>
                    </a:cubicBezTo>
                    <a:cubicBezTo>
                      <a:pt x="32" y="324"/>
                      <a:pt x="32" y="325"/>
                      <a:pt x="31" y="324"/>
                    </a:cubicBezTo>
                    <a:cubicBezTo>
                      <a:pt x="32" y="323"/>
                      <a:pt x="31" y="322"/>
                      <a:pt x="32" y="322"/>
                    </a:cubicBezTo>
                    <a:cubicBezTo>
                      <a:pt x="32" y="321"/>
                      <a:pt x="32" y="322"/>
                      <a:pt x="33" y="322"/>
                    </a:cubicBezTo>
                    <a:cubicBezTo>
                      <a:pt x="33" y="321"/>
                      <a:pt x="33" y="321"/>
                      <a:pt x="33" y="320"/>
                    </a:cubicBezTo>
                    <a:cubicBezTo>
                      <a:pt x="33" y="320"/>
                      <a:pt x="32" y="321"/>
                      <a:pt x="31" y="320"/>
                    </a:cubicBezTo>
                    <a:cubicBezTo>
                      <a:pt x="32" y="320"/>
                      <a:pt x="33" y="319"/>
                      <a:pt x="33" y="318"/>
                    </a:cubicBezTo>
                    <a:cubicBezTo>
                      <a:pt x="33" y="314"/>
                      <a:pt x="33" y="310"/>
                      <a:pt x="34" y="307"/>
                    </a:cubicBezTo>
                    <a:cubicBezTo>
                      <a:pt x="33" y="309"/>
                      <a:pt x="35" y="310"/>
                      <a:pt x="34" y="313"/>
                    </a:cubicBezTo>
                    <a:cubicBezTo>
                      <a:pt x="34" y="312"/>
                      <a:pt x="34" y="311"/>
                      <a:pt x="34" y="312"/>
                    </a:cubicBezTo>
                    <a:cubicBezTo>
                      <a:pt x="34" y="312"/>
                      <a:pt x="34" y="313"/>
                      <a:pt x="34" y="314"/>
                    </a:cubicBezTo>
                    <a:cubicBezTo>
                      <a:pt x="34" y="315"/>
                      <a:pt x="35" y="315"/>
                      <a:pt x="35" y="315"/>
                    </a:cubicBezTo>
                    <a:cubicBezTo>
                      <a:pt x="35" y="313"/>
                      <a:pt x="36" y="309"/>
                      <a:pt x="35" y="308"/>
                    </a:cubicBezTo>
                    <a:cubicBezTo>
                      <a:pt x="35" y="309"/>
                      <a:pt x="35" y="309"/>
                      <a:pt x="35" y="310"/>
                    </a:cubicBezTo>
                    <a:cubicBezTo>
                      <a:pt x="34" y="309"/>
                      <a:pt x="35" y="308"/>
                      <a:pt x="34" y="307"/>
                    </a:cubicBezTo>
                    <a:cubicBezTo>
                      <a:pt x="35" y="307"/>
                      <a:pt x="36" y="305"/>
                      <a:pt x="36" y="307"/>
                    </a:cubicBezTo>
                    <a:cubicBezTo>
                      <a:pt x="35" y="309"/>
                      <a:pt x="36" y="313"/>
                      <a:pt x="37" y="313"/>
                    </a:cubicBezTo>
                    <a:cubicBezTo>
                      <a:pt x="37" y="314"/>
                      <a:pt x="36" y="314"/>
                      <a:pt x="36" y="315"/>
                    </a:cubicBezTo>
                    <a:cubicBezTo>
                      <a:pt x="36" y="315"/>
                      <a:pt x="36" y="318"/>
                      <a:pt x="36" y="319"/>
                    </a:cubicBezTo>
                    <a:cubicBezTo>
                      <a:pt x="37" y="319"/>
                      <a:pt x="37" y="317"/>
                      <a:pt x="37" y="318"/>
                    </a:cubicBezTo>
                    <a:cubicBezTo>
                      <a:pt x="37" y="318"/>
                      <a:pt x="37" y="318"/>
                      <a:pt x="37" y="319"/>
                    </a:cubicBezTo>
                    <a:cubicBezTo>
                      <a:pt x="37" y="320"/>
                      <a:pt x="37" y="319"/>
                      <a:pt x="37" y="320"/>
                    </a:cubicBezTo>
                    <a:cubicBezTo>
                      <a:pt x="37" y="320"/>
                      <a:pt x="37" y="320"/>
                      <a:pt x="37" y="320"/>
                    </a:cubicBezTo>
                    <a:cubicBezTo>
                      <a:pt x="37" y="319"/>
                      <a:pt x="36" y="320"/>
                      <a:pt x="36" y="320"/>
                    </a:cubicBezTo>
                    <a:cubicBezTo>
                      <a:pt x="35" y="319"/>
                      <a:pt x="36" y="318"/>
                      <a:pt x="35" y="317"/>
                    </a:cubicBezTo>
                    <a:cubicBezTo>
                      <a:pt x="35" y="317"/>
                      <a:pt x="34" y="317"/>
                      <a:pt x="34" y="318"/>
                    </a:cubicBezTo>
                    <a:cubicBezTo>
                      <a:pt x="34" y="319"/>
                      <a:pt x="35" y="318"/>
                      <a:pt x="35" y="319"/>
                    </a:cubicBezTo>
                    <a:cubicBezTo>
                      <a:pt x="35" y="320"/>
                      <a:pt x="35" y="322"/>
                      <a:pt x="34" y="321"/>
                    </a:cubicBezTo>
                    <a:cubicBezTo>
                      <a:pt x="34" y="323"/>
                      <a:pt x="35" y="322"/>
                      <a:pt x="35" y="324"/>
                    </a:cubicBezTo>
                    <a:cubicBezTo>
                      <a:pt x="34" y="324"/>
                      <a:pt x="34" y="325"/>
                      <a:pt x="34" y="325"/>
                    </a:cubicBezTo>
                    <a:cubicBezTo>
                      <a:pt x="34" y="324"/>
                      <a:pt x="33" y="324"/>
                      <a:pt x="33" y="325"/>
                    </a:cubicBezTo>
                    <a:cubicBezTo>
                      <a:pt x="34" y="326"/>
                      <a:pt x="34" y="326"/>
                      <a:pt x="35" y="327"/>
                    </a:cubicBezTo>
                    <a:cubicBezTo>
                      <a:pt x="36" y="325"/>
                      <a:pt x="34" y="327"/>
                      <a:pt x="35" y="325"/>
                    </a:cubicBezTo>
                    <a:cubicBezTo>
                      <a:pt x="35" y="326"/>
                      <a:pt x="35" y="325"/>
                      <a:pt x="36" y="325"/>
                    </a:cubicBezTo>
                    <a:cubicBezTo>
                      <a:pt x="37" y="327"/>
                      <a:pt x="34" y="330"/>
                      <a:pt x="35" y="333"/>
                    </a:cubicBezTo>
                    <a:cubicBezTo>
                      <a:pt x="36" y="332"/>
                      <a:pt x="35" y="331"/>
                      <a:pt x="35" y="331"/>
                    </a:cubicBezTo>
                    <a:cubicBezTo>
                      <a:pt x="35" y="331"/>
                      <a:pt x="36" y="331"/>
                      <a:pt x="36" y="331"/>
                    </a:cubicBezTo>
                    <a:cubicBezTo>
                      <a:pt x="35" y="333"/>
                      <a:pt x="37" y="331"/>
                      <a:pt x="37" y="333"/>
                    </a:cubicBezTo>
                    <a:cubicBezTo>
                      <a:pt x="37" y="333"/>
                      <a:pt x="38" y="332"/>
                      <a:pt x="38" y="333"/>
                    </a:cubicBezTo>
                    <a:cubicBezTo>
                      <a:pt x="37" y="332"/>
                      <a:pt x="38" y="334"/>
                      <a:pt x="37" y="334"/>
                    </a:cubicBezTo>
                    <a:cubicBezTo>
                      <a:pt x="37" y="333"/>
                      <a:pt x="37" y="335"/>
                      <a:pt x="36" y="334"/>
                    </a:cubicBezTo>
                    <a:cubicBezTo>
                      <a:pt x="37" y="333"/>
                      <a:pt x="37" y="332"/>
                      <a:pt x="36" y="332"/>
                    </a:cubicBezTo>
                    <a:cubicBezTo>
                      <a:pt x="36" y="334"/>
                      <a:pt x="35" y="334"/>
                      <a:pt x="35" y="337"/>
                    </a:cubicBezTo>
                    <a:cubicBezTo>
                      <a:pt x="37" y="337"/>
                      <a:pt x="37" y="337"/>
                      <a:pt x="37" y="337"/>
                    </a:cubicBezTo>
                    <a:cubicBezTo>
                      <a:pt x="37" y="336"/>
                      <a:pt x="37" y="336"/>
                      <a:pt x="37" y="335"/>
                    </a:cubicBezTo>
                    <a:cubicBezTo>
                      <a:pt x="38" y="335"/>
                      <a:pt x="39" y="335"/>
                      <a:pt x="40" y="336"/>
                    </a:cubicBezTo>
                    <a:cubicBezTo>
                      <a:pt x="39" y="337"/>
                      <a:pt x="40" y="337"/>
                      <a:pt x="40" y="338"/>
                    </a:cubicBezTo>
                    <a:cubicBezTo>
                      <a:pt x="40" y="340"/>
                      <a:pt x="39" y="339"/>
                      <a:pt x="38" y="340"/>
                    </a:cubicBezTo>
                    <a:cubicBezTo>
                      <a:pt x="39" y="340"/>
                      <a:pt x="38" y="340"/>
                      <a:pt x="38" y="341"/>
                    </a:cubicBezTo>
                    <a:cubicBezTo>
                      <a:pt x="38" y="342"/>
                      <a:pt x="39" y="341"/>
                      <a:pt x="39" y="342"/>
                    </a:cubicBezTo>
                    <a:cubicBezTo>
                      <a:pt x="39" y="342"/>
                      <a:pt x="39" y="342"/>
                      <a:pt x="38" y="342"/>
                    </a:cubicBezTo>
                    <a:cubicBezTo>
                      <a:pt x="38" y="344"/>
                      <a:pt x="38" y="344"/>
                      <a:pt x="38" y="344"/>
                    </a:cubicBezTo>
                    <a:cubicBezTo>
                      <a:pt x="39" y="344"/>
                      <a:pt x="39" y="343"/>
                      <a:pt x="40" y="342"/>
                    </a:cubicBezTo>
                    <a:cubicBezTo>
                      <a:pt x="39" y="343"/>
                      <a:pt x="39" y="340"/>
                      <a:pt x="40" y="341"/>
                    </a:cubicBezTo>
                    <a:cubicBezTo>
                      <a:pt x="40" y="341"/>
                      <a:pt x="40" y="341"/>
                      <a:pt x="40" y="341"/>
                    </a:cubicBezTo>
                    <a:cubicBezTo>
                      <a:pt x="40" y="342"/>
                      <a:pt x="40" y="343"/>
                      <a:pt x="40" y="344"/>
                    </a:cubicBezTo>
                    <a:cubicBezTo>
                      <a:pt x="39" y="343"/>
                      <a:pt x="38" y="346"/>
                      <a:pt x="38" y="345"/>
                    </a:cubicBezTo>
                    <a:cubicBezTo>
                      <a:pt x="38" y="347"/>
                      <a:pt x="38" y="346"/>
                      <a:pt x="39" y="347"/>
                    </a:cubicBezTo>
                    <a:cubicBezTo>
                      <a:pt x="38" y="349"/>
                      <a:pt x="38" y="349"/>
                      <a:pt x="39" y="350"/>
                    </a:cubicBezTo>
                    <a:cubicBezTo>
                      <a:pt x="40" y="352"/>
                      <a:pt x="39" y="353"/>
                      <a:pt x="38" y="351"/>
                    </a:cubicBezTo>
                    <a:cubicBezTo>
                      <a:pt x="38" y="354"/>
                      <a:pt x="39" y="355"/>
                      <a:pt x="38" y="357"/>
                    </a:cubicBezTo>
                    <a:cubicBezTo>
                      <a:pt x="39" y="358"/>
                      <a:pt x="39" y="355"/>
                      <a:pt x="40" y="357"/>
                    </a:cubicBezTo>
                    <a:cubicBezTo>
                      <a:pt x="39" y="358"/>
                      <a:pt x="39" y="358"/>
                      <a:pt x="40" y="359"/>
                    </a:cubicBezTo>
                    <a:cubicBezTo>
                      <a:pt x="40" y="358"/>
                      <a:pt x="40" y="357"/>
                      <a:pt x="40" y="355"/>
                    </a:cubicBezTo>
                    <a:cubicBezTo>
                      <a:pt x="41" y="355"/>
                      <a:pt x="40" y="353"/>
                      <a:pt x="41" y="354"/>
                    </a:cubicBezTo>
                    <a:cubicBezTo>
                      <a:pt x="41" y="352"/>
                      <a:pt x="40" y="354"/>
                      <a:pt x="41" y="352"/>
                    </a:cubicBezTo>
                    <a:cubicBezTo>
                      <a:pt x="41" y="352"/>
                      <a:pt x="42" y="352"/>
                      <a:pt x="42" y="351"/>
                    </a:cubicBezTo>
                    <a:cubicBezTo>
                      <a:pt x="42" y="350"/>
                      <a:pt x="42" y="349"/>
                      <a:pt x="42" y="348"/>
                    </a:cubicBezTo>
                    <a:cubicBezTo>
                      <a:pt x="42" y="349"/>
                      <a:pt x="43" y="350"/>
                      <a:pt x="43" y="350"/>
                    </a:cubicBezTo>
                    <a:cubicBezTo>
                      <a:pt x="43" y="348"/>
                      <a:pt x="44" y="348"/>
                      <a:pt x="44" y="348"/>
                    </a:cubicBezTo>
                    <a:cubicBezTo>
                      <a:pt x="43" y="348"/>
                      <a:pt x="44" y="345"/>
                      <a:pt x="43" y="344"/>
                    </a:cubicBezTo>
                    <a:cubicBezTo>
                      <a:pt x="43" y="345"/>
                      <a:pt x="43" y="346"/>
                      <a:pt x="43" y="346"/>
                    </a:cubicBezTo>
                    <a:cubicBezTo>
                      <a:pt x="43" y="344"/>
                      <a:pt x="43" y="346"/>
                      <a:pt x="42" y="346"/>
                    </a:cubicBezTo>
                    <a:cubicBezTo>
                      <a:pt x="42" y="345"/>
                      <a:pt x="42" y="344"/>
                      <a:pt x="42" y="344"/>
                    </a:cubicBezTo>
                    <a:cubicBezTo>
                      <a:pt x="41" y="345"/>
                      <a:pt x="42" y="346"/>
                      <a:pt x="42" y="347"/>
                    </a:cubicBezTo>
                    <a:cubicBezTo>
                      <a:pt x="42" y="347"/>
                      <a:pt x="41" y="347"/>
                      <a:pt x="41" y="347"/>
                    </a:cubicBezTo>
                    <a:cubicBezTo>
                      <a:pt x="42" y="346"/>
                      <a:pt x="41" y="345"/>
                      <a:pt x="41" y="344"/>
                    </a:cubicBezTo>
                    <a:cubicBezTo>
                      <a:pt x="41" y="343"/>
                      <a:pt x="42" y="345"/>
                      <a:pt x="42" y="343"/>
                    </a:cubicBezTo>
                    <a:cubicBezTo>
                      <a:pt x="41" y="343"/>
                      <a:pt x="41" y="342"/>
                      <a:pt x="41" y="344"/>
                    </a:cubicBezTo>
                    <a:cubicBezTo>
                      <a:pt x="40" y="340"/>
                      <a:pt x="41" y="343"/>
                      <a:pt x="41" y="341"/>
                    </a:cubicBezTo>
                    <a:cubicBezTo>
                      <a:pt x="40" y="340"/>
                      <a:pt x="40" y="336"/>
                      <a:pt x="40" y="335"/>
                    </a:cubicBezTo>
                    <a:cubicBezTo>
                      <a:pt x="41" y="337"/>
                      <a:pt x="41" y="334"/>
                      <a:pt x="43" y="334"/>
                    </a:cubicBezTo>
                    <a:cubicBezTo>
                      <a:pt x="42" y="337"/>
                      <a:pt x="44" y="334"/>
                      <a:pt x="43" y="336"/>
                    </a:cubicBezTo>
                    <a:cubicBezTo>
                      <a:pt x="45" y="335"/>
                      <a:pt x="44" y="331"/>
                      <a:pt x="44" y="329"/>
                    </a:cubicBezTo>
                    <a:cubicBezTo>
                      <a:pt x="43" y="328"/>
                      <a:pt x="43" y="329"/>
                      <a:pt x="43" y="329"/>
                    </a:cubicBezTo>
                    <a:cubicBezTo>
                      <a:pt x="43" y="328"/>
                      <a:pt x="42" y="330"/>
                      <a:pt x="42" y="329"/>
                    </a:cubicBezTo>
                    <a:cubicBezTo>
                      <a:pt x="43" y="329"/>
                      <a:pt x="43" y="328"/>
                      <a:pt x="43" y="328"/>
                    </a:cubicBezTo>
                    <a:cubicBezTo>
                      <a:pt x="46" y="326"/>
                      <a:pt x="44" y="331"/>
                      <a:pt x="45" y="333"/>
                    </a:cubicBezTo>
                    <a:cubicBezTo>
                      <a:pt x="45" y="331"/>
                      <a:pt x="46" y="331"/>
                      <a:pt x="46" y="329"/>
                    </a:cubicBezTo>
                    <a:cubicBezTo>
                      <a:pt x="46" y="330"/>
                      <a:pt x="46" y="332"/>
                      <a:pt x="47" y="332"/>
                    </a:cubicBezTo>
                    <a:cubicBezTo>
                      <a:pt x="46" y="330"/>
                      <a:pt x="47" y="331"/>
                      <a:pt x="48" y="330"/>
                    </a:cubicBezTo>
                    <a:cubicBezTo>
                      <a:pt x="48" y="328"/>
                      <a:pt x="47" y="329"/>
                      <a:pt x="47" y="328"/>
                    </a:cubicBezTo>
                    <a:cubicBezTo>
                      <a:pt x="48" y="328"/>
                      <a:pt x="48" y="328"/>
                      <a:pt x="49" y="329"/>
                    </a:cubicBezTo>
                    <a:cubicBezTo>
                      <a:pt x="49" y="329"/>
                      <a:pt x="48" y="328"/>
                      <a:pt x="49" y="327"/>
                    </a:cubicBezTo>
                    <a:cubicBezTo>
                      <a:pt x="48" y="327"/>
                      <a:pt x="48" y="327"/>
                      <a:pt x="48" y="327"/>
                    </a:cubicBezTo>
                    <a:cubicBezTo>
                      <a:pt x="49" y="324"/>
                      <a:pt x="48" y="321"/>
                      <a:pt x="49" y="317"/>
                    </a:cubicBezTo>
                    <a:cubicBezTo>
                      <a:pt x="49" y="319"/>
                      <a:pt x="50" y="318"/>
                      <a:pt x="50" y="319"/>
                    </a:cubicBezTo>
                    <a:cubicBezTo>
                      <a:pt x="50" y="319"/>
                      <a:pt x="48" y="323"/>
                      <a:pt x="50" y="324"/>
                    </a:cubicBezTo>
                    <a:cubicBezTo>
                      <a:pt x="49" y="323"/>
                      <a:pt x="49" y="322"/>
                      <a:pt x="50" y="322"/>
                    </a:cubicBezTo>
                    <a:cubicBezTo>
                      <a:pt x="49" y="323"/>
                      <a:pt x="51" y="322"/>
                      <a:pt x="51" y="323"/>
                    </a:cubicBezTo>
                    <a:cubicBezTo>
                      <a:pt x="51" y="323"/>
                      <a:pt x="50" y="323"/>
                      <a:pt x="50" y="324"/>
                    </a:cubicBezTo>
                    <a:cubicBezTo>
                      <a:pt x="51" y="324"/>
                      <a:pt x="52" y="324"/>
                      <a:pt x="52" y="324"/>
                    </a:cubicBezTo>
                    <a:cubicBezTo>
                      <a:pt x="51" y="323"/>
                      <a:pt x="54" y="324"/>
                      <a:pt x="54" y="323"/>
                    </a:cubicBezTo>
                    <a:cubicBezTo>
                      <a:pt x="53" y="324"/>
                      <a:pt x="54" y="326"/>
                      <a:pt x="54" y="327"/>
                    </a:cubicBezTo>
                    <a:cubicBezTo>
                      <a:pt x="55" y="323"/>
                      <a:pt x="54" y="322"/>
                      <a:pt x="54" y="319"/>
                    </a:cubicBezTo>
                    <a:cubicBezTo>
                      <a:pt x="54" y="319"/>
                      <a:pt x="54" y="319"/>
                      <a:pt x="54" y="319"/>
                    </a:cubicBezTo>
                    <a:cubicBezTo>
                      <a:pt x="54" y="318"/>
                      <a:pt x="54" y="317"/>
                      <a:pt x="54" y="316"/>
                    </a:cubicBezTo>
                    <a:cubicBezTo>
                      <a:pt x="54" y="315"/>
                      <a:pt x="54" y="315"/>
                      <a:pt x="54" y="315"/>
                    </a:cubicBezTo>
                    <a:cubicBezTo>
                      <a:pt x="55" y="313"/>
                      <a:pt x="53" y="306"/>
                      <a:pt x="55" y="307"/>
                    </a:cubicBezTo>
                    <a:cubicBezTo>
                      <a:pt x="55" y="306"/>
                      <a:pt x="55" y="306"/>
                      <a:pt x="55" y="306"/>
                    </a:cubicBezTo>
                    <a:cubicBezTo>
                      <a:pt x="54" y="305"/>
                      <a:pt x="54" y="307"/>
                      <a:pt x="54" y="306"/>
                    </a:cubicBezTo>
                    <a:cubicBezTo>
                      <a:pt x="54" y="304"/>
                      <a:pt x="55" y="304"/>
                      <a:pt x="54" y="302"/>
                    </a:cubicBezTo>
                    <a:cubicBezTo>
                      <a:pt x="53" y="302"/>
                      <a:pt x="54" y="299"/>
                      <a:pt x="54" y="299"/>
                    </a:cubicBezTo>
                    <a:cubicBezTo>
                      <a:pt x="54" y="298"/>
                      <a:pt x="54" y="298"/>
                      <a:pt x="53" y="297"/>
                    </a:cubicBezTo>
                    <a:cubicBezTo>
                      <a:pt x="54" y="296"/>
                      <a:pt x="54" y="295"/>
                      <a:pt x="54" y="292"/>
                    </a:cubicBezTo>
                    <a:cubicBezTo>
                      <a:pt x="53" y="292"/>
                      <a:pt x="54" y="294"/>
                      <a:pt x="53" y="294"/>
                    </a:cubicBezTo>
                    <a:cubicBezTo>
                      <a:pt x="53" y="293"/>
                      <a:pt x="53" y="291"/>
                      <a:pt x="53" y="291"/>
                    </a:cubicBezTo>
                    <a:cubicBezTo>
                      <a:pt x="54" y="291"/>
                      <a:pt x="53" y="292"/>
                      <a:pt x="54" y="292"/>
                    </a:cubicBezTo>
                    <a:cubicBezTo>
                      <a:pt x="54" y="291"/>
                      <a:pt x="54" y="293"/>
                      <a:pt x="54" y="291"/>
                    </a:cubicBezTo>
                    <a:cubicBezTo>
                      <a:pt x="54" y="292"/>
                      <a:pt x="53" y="290"/>
                      <a:pt x="54" y="289"/>
                    </a:cubicBezTo>
                    <a:cubicBezTo>
                      <a:pt x="54" y="289"/>
                      <a:pt x="54" y="290"/>
                      <a:pt x="54" y="290"/>
                    </a:cubicBezTo>
                    <a:cubicBezTo>
                      <a:pt x="54" y="288"/>
                      <a:pt x="53" y="288"/>
                      <a:pt x="54" y="286"/>
                    </a:cubicBezTo>
                    <a:cubicBezTo>
                      <a:pt x="54" y="285"/>
                      <a:pt x="53" y="287"/>
                      <a:pt x="53" y="285"/>
                    </a:cubicBezTo>
                    <a:cubicBezTo>
                      <a:pt x="53" y="285"/>
                      <a:pt x="53" y="282"/>
                      <a:pt x="53" y="282"/>
                    </a:cubicBezTo>
                    <a:cubicBezTo>
                      <a:pt x="53" y="283"/>
                      <a:pt x="53" y="283"/>
                      <a:pt x="53" y="285"/>
                    </a:cubicBezTo>
                    <a:cubicBezTo>
                      <a:pt x="54" y="285"/>
                      <a:pt x="54" y="285"/>
                      <a:pt x="54" y="286"/>
                    </a:cubicBezTo>
                    <a:cubicBezTo>
                      <a:pt x="54" y="285"/>
                      <a:pt x="55" y="285"/>
                      <a:pt x="55" y="284"/>
                    </a:cubicBezTo>
                    <a:cubicBezTo>
                      <a:pt x="53" y="284"/>
                      <a:pt x="54" y="281"/>
                      <a:pt x="54" y="280"/>
                    </a:cubicBezTo>
                    <a:cubicBezTo>
                      <a:pt x="54" y="281"/>
                      <a:pt x="54" y="281"/>
                      <a:pt x="54" y="281"/>
                    </a:cubicBezTo>
                    <a:cubicBezTo>
                      <a:pt x="53" y="281"/>
                      <a:pt x="53" y="279"/>
                      <a:pt x="53" y="279"/>
                    </a:cubicBezTo>
                    <a:cubicBezTo>
                      <a:pt x="54" y="279"/>
                      <a:pt x="54" y="280"/>
                      <a:pt x="54" y="279"/>
                    </a:cubicBezTo>
                    <a:cubicBezTo>
                      <a:pt x="53" y="278"/>
                      <a:pt x="54" y="276"/>
                      <a:pt x="54" y="276"/>
                    </a:cubicBezTo>
                    <a:cubicBezTo>
                      <a:pt x="54" y="276"/>
                      <a:pt x="54" y="276"/>
                      <a:pt x="54" y="274"/>
                    </a:cubicBezTo>
                    <a:cubicBezTo>
                      <a:pt x="55" y="274"/>
                      <a:pt x="54" y="273"/>
                      <a:pt x="54" y="273"/>
                    </a:cubicBezTo>
                    <a:cubicBezTo>
                      <a:pt x="55" y="273"/>
                      <a:pt x="55" y="273"/>
                      <a:pt x="55" y="274"/>
                    </a:cubicBezTo>
                    <a:cubicBezTo>
                      <a:pt x="54" y="274"/>
                      <a:pt x="54" y="274"/>
                      <a:pt x="54" y="275"/>
                    </a:cubicBezTo>
                    <a:cubicBezTo>
                      <a:pt x="55" y="274"/>
                      <a:pt x="56" y="273"/>
                      <a:pt x="55" y="270"/>
                    </a:cubicBezTo>
                    <a:cubicBezTo>
                      <a:pt x="55" y="269"/>
                      <a:pt x="55" y="271"/>
                      <a:pt x="55" y="270"/>
                    </a:cubicBezTo>
                    <a:cubicBezTo>
                      <a:pt x="55" y="269"/>
                      <a:pt x="55" y="266"/>
                      <a:pt x="55" y="267"/>
                    </a:cubicBezTo>
                    <a:cubicBezTo>
                      <a:pt x="55" y="265"/>
                      <a:pt x="55" y="266"/>
                      <a:pt x="55" y="264"/>
                    </a:cubicBezTo>
                    <a:cubicBezTo>
                      <a:pt x="55" y="264"/>
                      <a:pt x="55" y="265"/>
                      <a:pt x="54" y="265"/>
                    </a:cubicBezTo>
                    <a:cubicBezTo>
                      <a:pt x="55" y="263"/>
                      <a:pt x="55" y="261"/>
                      <a:pt x="54" y="261"/>
                    </a:cubicBezTo>
                    <a:cubicBezTo>
                      <a:pt x="54" y="260"/>
                      <a:pt x="54" y="259"/>
                      <a:pt x="55" y="259"/>
                    </a:cubicBezTo>
                    <a:cubicBezTo>
                      <a:pt x="55" y="259"/>
                      <a:pt x="54" y="260"/>
                      <a:pt x="55" y="260"/>
                    </a:cubicBezTo>
                    <a:cubicBezTo>
                      <a:pt x="55" y="259"/>
                      <a:pt x="55" y="258"/>
                      <a:pt x="55" y="256"/>
                    </a:cubicBezTo>
                    <a:cubicBezTo>
                      <a:pt x="55" y="257"/>
                      <a:pt x="55" y="255"/>
                      <a:pt x="55" y="254"/>
                    </a:cubicBezTo>
                    <a:cubicBezTo>
                      <a:pt x="56" y="255"/>
                      <a:pt x="56" y="254"/>
                      <a:pt x="57" y="254"/>
                    </a:cubicBezTo>
                    <a:cubicBezTo>
                      <a:pt x="57" y="254"/>
                      <a:pt x="56" y="253"/>
                      <a:pt x="56" y="253"/>
                    </a:cubicBezTo>
                    <a:cubicBezTo>
                      <a:pt x="56" y="255"/>
                      <a:pt x="55" y="253"/>
                      <a:pt x="55" y="252"/>
                    </a:cubicBezTo>
                    <a:cubicBezTo>
                      <a:pt x="56" y="251"/>
                      <a:pt x="55" y="252"/>
                      <a:pt x="56" y="251"/>
                    </a:cubicBezTo>
                    <a:cubicBezTo>
                      <a:pt x="56" y="250"/>
                      <a:pt x="56" y="251"/>
                      <a:pt x="55" y="250"/>
                    </a:cubicBezTo>
                    <a:cubicBezTo>
                      <a:pt x="56" y="250"/>
                      <a:pt x="56" y="248"/>
                      <a:pt x="55" y="248"/>
                    </a:cubicBezTo>
                    <a:cubicBezTo>
                      <a:pt x="56" y="248"/>
                      <a:pt x="56" y="249"/>
                      <a:pt x="56" y="249"/>
                    </a:cubicBezTo>
                    <a:cubicBezTo>
                      <a:pt x="56" y="247"/>
                      <a:pt x="56" y="247"/>
                      <a:pt x="56" y="246"/>
                    </a:cubicBezTo>
                    <a:cubicBezTo>
                      <a:pt x="56" y="246"/>
                      <a:pt x="56" y="246"/>
                      <a:pt x="56" y="246"/>
                    </a:cubicBezTo>
                    <a:cubicBezTo>
                      <a:pt x="56" y="245"/>
                      <a:pt x="56" y="244"/>
                      <a:pt x="56" y="243"/>
                    </a:cubicBezTo>
                    <a:cubicBezTo>
                      <a:pt x="56" y="242"/>
                      <a:pt x="55" y="245"/>
                      <a:pt x="54" y="244"/>
                    </a:cubicBezTo>
                    <a:cubicBezTo>
                      <a:pt x="54" y="243"/>
                      <a:pt x="56" y="242"/>
                      <a:pt x="55" y="241"/>
                    </a:cubicBezTo>
                    <a:cubicBezTo>
                      <a:pt x="56" y="241"/>
                      <a:pt x="56" y="241"/>
                      <a:pt x="56" y="241"/>
                    </a:cubicBezTo>
                    <a:cubicBezTo>
                      <a:pt x="56" y="239"/>
                      <a:pt x="56" y="237"/>
                      <a:pt x="57" y="238"/>
                    </a:cubicBezTo>
                    <a:cubicBezTo>
                      <a:pt x="56" y="234"/>
                      <a:pt x="56" y="231"/>
                      <a:pt x="57" y="227"/>
                    </a:cubicBezTo>
                    <a:cubicBezTo>
                      <a:pt x="56" y="227"/>
                      <a:pt x="56" y="227"/>
                      <a:pt x="56" y="227"/>
                    </a:cubicBezTo>
                    <a:cubicBezTo>
                      <a:pt x="56" y="226"/>
                      <a:pt x="56" y="226"/>
                      <a:pt x="56" y="226"/>
                    </a:cubicBezTo>
                    <a:cubicBezTo>
                      <a:pt x="56" y="227"/>
                      <a:pt x="57" y="227"/>
                      <a:pt x="57" y="225"/>
                    </a:cubicBezTo>
                    <a:cubicBezTo>
                      <a:pt x="57" y="224"/>
                      <a:pt x="57" y="226"/>
                      <a:pt x="56" y="224"/>
                    </a:cubicBezTo>
                    <a:cubicBezTo>
                      <a:pt x="57" y="221"/>
                      <a:pt x="56" y="217"/>
                      <a:pt x="57" y="213"/>
                    </a:cubicBezTo>
                    <a:cubicBezTo>
                      <a:pt x="57" y="212"/>
                      <a:pt x="56" y="214"/>
                      <a:pt x="56" y="213"/>
                    </a:cubicBezTo>
                    <a:cubicBezTo>
                      <a:pt x="56" y="212"/>
                      <a:pt x="57" y="211"/>
                      <a:pt x="57" y="209"/>
                    </a:cubicBezTo>
                    <a:cubicBezTo>
                      <a:pt x="56" y="209"/>
                      <a:pt x="56" y="209"/>
                      <a:pt x="56" y="208"/>
                    </a:cubicBezTo>
                    <a:cubicBezTo>
                      <a:pt x="56" y="207"/>
                      <a:pt x="56" y="207"/>
                      <a:pt x="57" y="207"/>
                    </a:cubicBezTo>
                    <a:cubicBezTo>
                      <a:pt x="57" y="208"/>
                      <a:pt x="57" y="208"/>
                      <a:pt x="57" y="208"/>
                    </a:cubicBezTo>
                    <a:cubicBezTo>
                      <a:pt x="57" y="208"/>
                      <a:pt x="57" y="208"/>
                      <a:pt x="57" y="208"/>
                    </a:cubicBezTo>
                    <a:cubicBezTo>
                      <a:pt x="57" y="207"/>
                      <a:pt x="57" y="205"/>
                      <a:pt x="58" y="205"/>
                    </a:cubicBezTo>
                    <a:cubicBezTo>
                      <a:pt x="58" y="203"/>
                      <a:pt x="58" y="204"/>
                      <a:pt x="57" y="203"/>
                    </a:cubicBezTo>
                    <a:cubicBezTo>
                      <a:pt x="58" y="202"/>
                      <a:pt x="58" y="200"/>
                      <a:pt x="58" y="197"/>
                    </a:cubicBezTo>
                    <a:cubicBezTo>
                      <a:pt x="57" y="197"/>
                      <a:pt x="57" y="197"/>
                      <a:pt x="57" y="197"/>
                    </a:cubicBezTo>
                    <a:cubicBezTo>
                      <a:pt x="57" y="196"/>
                      <a:pt x="56" y="196"/>
                      <a:pt x="57" y="195"/>
                    </a:cubicBezTo>
                    <a:cubicBezTo>
                      <a:pt x="58" y="194"/>
                      <a:pt x="58" y="195"/>
                      <a:pt x="57" y="197"/>
                    </a:cubicBezTo>
                    <a:cubicBezTo>
                      <a:pt x="58" y="196"/>
                      <a:pt x="58" y="194"/>
                      <a:pt x="57" y="192"/>
                    </a:cubicBezTo>
                    <a:cubicBezTo>
                      <a:pt x="57" y="190"/>
                      <a:pt x="59" y="187"/>
                      <a:pt x="58" y="184"/>
                    </a:cubicBezTo>
                    <a:cubicBezTo>
                      <a:pt x="58" y="185"/>
                      <a:pt x="57" y="186"/>
                      <a:pt x="57" y="185"/>
                    </a:cubicBezTo>
                    <a:cubicBezTo>
                      <a:pt x="58" y="183"/>
                      <a:pt x="58" y="180"/>
                      <a:pt x="58" y="178"/>
                    </a:cubicBezTo>
                    <a:cubicBezTo>
                      <a:pt x="58" y="176"/>
                      <a:pt x="58" y="174"/>
                      <a:pt x="58" y="171"/>
                    </a:cubicBezTo>
                    <a:cubicBezTo>
                      <a:pt x="58" y="171"/>
                      <a:pt x="58" y="171"/>
                      <a:pt x="58" y="171"/>
                    </a:cubicBezTo>
                    <a:cubicBezTo>
                      <a:pt x="58" y="170"/>
                      <a:pt x="58" y="169"/>
                      <a:pt x="58" y="167"/>
                    </a:cubicBezTo>
                    <a:cubicBezTo>
                      <a:pt x="58" y="166"/>
                      <a:pt x="58" y="165"/>
                      <a:pt x="58" y="163"/>
                    </a:cubicBezTo>
                    <a:cubicBezTo>
                      <a:pt x="59" y="163"/>
                      <a:pt x="59" y="163"/>
                      <a:pt x="59" y="163"/>
                    </a:cubicBezTo>
                    <a:cubicBezTo>
                      <a:pt x="59" y="159"/>
                      <a:pt x="58" y="155"/>
                      <a:pt x="58" y="151"/>
                    </a:cubicBezTo>
                    <a:cubicBezTo>
                      <a:pt x="58" y="148"/>
                      <a:pt x="59" y="147"/>
                      <a:pt x="59" y="145"/>
                    </a:cubicBezTo>
                    <a:cubicBezTo>
                      <a:pt x="59" y="145"/>
                      <a:pt x="58" y="143"/>
                      <a:pt x="59" y="142"/>
                    </a:cubicBezTo>
                    <a:cubicBezTo>
                      <a:pt x="59" y="142"/>
                      <a:pt x="59" y="144"/>
                      <a:pt x="58" y="142"/>
                    </a:cubicBezTo>
                    <a:cubicBezTo>
                      <a:pt x="59" y="138"/>
                      <a:pt x="59" y="136"/>
                      <a:pt x="59" y="131"/>
                    </a:cubicBezTo>
                    <a:cubicBezTo>
                      <a:pt x="59" y="131"/>
                      <a:pt x="58" y="131"/>
                      <a:pt x="58" y="131"/>
                    </a:cubicBezTo>
                    <a:cubicBezTo>
                      <a:pt x="59" y="131"/>
                      <a:pt x="59" y="130"/>
                      <a:pt x="59" y="130"/>
                    </a:cubicBezTo>
                    <a:cubicBezTo>
                      <a:pt x="59" y="126"/>
                      <a:pt x="58" y="124"/>
                      <a:pt x="59" y="121"/>
                    </a:cubicBezTo>
                    <a:cubicBezTo>
                      <a:pt x="59" y="120"/>
                      <a:pt x="58" y="122"/>
                      <a:pt x="58" y="121"/>
                    </a:cubicBezTo>
                    <a:cubicBezTo>
                      <a:pt x="58" y="120"/>
                      <a:pt x="59" y="121"/>
                      <a:pt x="59" y="121"/>
                    </a:cubicBezTo>
                    <a:cubicBezTo>
                      <a:pt x="60" y="119"/>
                      <a:pt x="59" y="120"/>
                      <a:pt x="58" y="119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8"/>
                      <a:pt x="59" y="113"/>
                      <a:pt x="59" y="115"/>
                    </a:cubicBezTo>
                    <a:cubicBezTo>
                      <a:pt x="59" y="115"/>
                      <a:pt x="59" y="117"/>
                      <a:pt x="58" y="117"/>
                    </a:cubicBezTo>
                    <a:cubicBezTo>
                      <a:pt x="58" y="116"/>
                      <a:pt x="58" y="112"/>
                      <a:pt x="59" y="114"/>
                    </a:cubicBezTo>
                    <a:cubicBezTo>
                      <a:pt x="58" y="112"/>
                      <a:pt x="58" y="111"/>
                      <a:pt x="59" y="109"/>
                    </a:cubicBezTo>
                    <a:cubicBezTo>
                      <a:pt x="59" y="108"/>
                      <a:pt x="58" y="110"/>
                      <a:pt x="58" y="108"/>
                    </a:cubicBezTo>
                    <a:cubicBezTo>
                      <a:pt x="59" y="108"/>
                      <a:pt x="59" y="107"/>
                      <a:pt x="59" y="107"/>
                    </a:cubicBezTo>
                    <a:cubicBezTo>
                      <a:pt x="59" y="105"/>
                      <a:pt x="59" y="105"/>
                      <a:pt x="59" y="102"/>
                    </a:cubicBezTo>
                    <a:cubicBezTo>
                      <a:pt x="59" y="102"/>
                      <a:pt x="59" y="101"/>
                      <a:pt x="58" y="102"/>
                    </a:cubicBezTo>
                    <a:cubicBezTo>
                      <a:pt x="58" y="100"/>
                      <a:pt x="58" y="100"/>
                      <a:pt x="58" y="100"/>
                    </a:cubicBezTo>
                    <a:cubicBezTo>
                      <a:pt x="59" y="100"/>
                      <a:pt x="59" y="97"/>
                      <a:pt x="59" y="94"/>
                    </a:cubicBezTo>
                    <a:cubicBezTo>
                      <a:pt x="59" y="94"/>
                      <a:pt x="59" y="94"/>
                      <a:pt x="58" y="93"/>
                    </a:cubicBezTo>
                    <a:cubicBezTo>
                      <a:pt x="58" y="93"/>
                      <a:pt x="60" y="89"/>
                      <a:pt x="59" y="91"/>
                    </a:cubicBezTo>
                    <a:cubicBezTo>
                      <a:pt x="60" y="88"/>
                      <a:pt x="59" y="82"/>
                      <a:pt x="59" y="81"/>
                    </a:cubicBezTo>
                    <a:cubicBezTo>
                      <a:pt x="60" y="81"/>
                      <a:pt x="59" y="78"/>
                      <a:pt x="59" y="76"/>
                    </a:cubicBezTo>
                    <a:cubicBezTo>
                      <a:pt x="59" y="76"/>
                      <a:pt x="59" y="75"/>
                      <a:pt x="59" y="75"/>
                    </a:cubicBezTo>
                    <a:cubicBezTo>
                      <a:pt x="59" y="75"/>
                      <a:pt x="59" y="75"/>
                      <a:pt x="59" y="74"/>
                    </a:cubicBezTo>
                    <a:cubicBezTo>
                      <a:pt x="58" y="74"/>
                      <a:pt x="59" y="73"/>
                      <a:pt x="59" y="72"/>
                    </a:cubicBezTo>
                    <a:cubicBezTo>
                      <a:pt x="59" y="71"/>
                      <a:pt x="58" y="72"/>
                      <a:pt x="58" y="71"/>
                    </a:cubicBezTo>
                    <a:cubicBezTo>
                      <a:pt x="58" y="70"/>
                      <a:pt x="59" y="71"/>
                      <a:pt x="59" y="69"/>
                    </a:cubicBezTo>
                    <a:cubicBezTo>
                      <a:pt x="59" y="69"/>
                      <a:pt x="58" y="71"/>
                      <a:pt x="58" y="69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9" y="68"/>
                      <a:pt x="59" y="68"/>
                      <a:pt x="59" y="69"/>
                    </a:cubicBezTo>
                    <a:cubicBezTo>
                      <a:pt x="59" y="65"/>
                      <a:pt x="59" y="63"/>
                      <a:pt x="59" y="61"/>
                    </a:cubicBezTo>
                    <a:cubicBezTo>
                      <a:pt x="58" y="60"/>
                      <a:pt x="59" y="62"/>
                      <a:pt x="58" y="62"/>
                    </a:cubicBezTo>
                    <a:cubicBezTo>
                      <a:pt x="59" y="55"/>
                      <a:pt x="58" y="49"/>
                      <a:pt x="57" y="45"/>
                    </a:cubicBezTo>
                    <a:cubicBezTo>
                      <a:pt x="58" y="40"/>
                      <a:pt x="58" y="40"/>
                      <a:pt x="58" y="40"/>
                    </a:cubicBezTo>
                    <a:cubicBezTo>
                      <a:pt x="56" y="39"/>
                      <a:pt x="57" y="32"/>
                      <a:pt x="56" y="30"/>
                    </a:cubicBezTo>
                    <a:cubicBezTo>
                      <a:pt x="56" y="32"/>
                      <a:pt x="56" y="33"/>
                      <a:pt x="56" y="35"/>
                    </a:cubicBezTo>
                    <a:cubicBezTo>
                      <a:pt x="55" y="33"/>
                      <a:pt x="55" y="33"/>
                      <a:pt x="54" y="33"/>
                    </a:cubicBezTo>
                    <a:cubicBezTo>
                      <a:pt x="55" y="32"/>
                      <a:pt x="53" y="32"/>
                      <a:pt x="54" y="29"/>
                    </a:cubicBezTo>
                    <a:cubicBezTo>
                      <a:pt x="54" y="29"/>
                      <a:pt x="53" y="30"/>
                      <a:pt x="53" y="29"/>
                    </a:cubicBezTo>
                    <a:cubicBezTo>
                      <a:pt x="53" y="28"/>
                      <a:pt x="53" y="27"/>
                      <a:pt x="54" y="27"/>
                    </a:cubicBezTo>
                    <a:cubicBezTo>
                      <a:pt x="54" y="29"/>
                      <a:pt x="54" y="27"/>
                      <a:pt x="54" y="27"/>
                    </a:cubicBezTo>
                    <a:cubicBezTo>
                      <a:pt x="55" y="28"/>
                      <a:pt x="55" y="28"/>
                      <a:pt x="55" y="29"/>
                    </a:cubicBezTo>
                    <a:cubicBezTo>
                      <a:pt x="55" y="30"/>
                      <a:pt x="56" y="30"/>
                      <a:pt x="56" y="29"/>
                    </a:cubicBezTo>
                    <a:cubicBezTo>
                      <a:pt x="56" y="27"/>
                      <a:pt x="56" y="25"/>
                      <a:pt x="55" y="24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54" y="21"/>
                      <a:pt x="53" y="22"/>
                      <a:pt x="53" y="19"/>
                    </a:cubicBezTo>
                    <a:cubicBezTo>
                      <a:pt x="52" y="20"/>
                      <a:pt x="52" y="19"/>
                      <a:pt x="51" y="17"/>
                    </a:cubicBezTo>
                    <a:cubicBezTo>
                      <a:pt x="50" y="16"/>
                      <a:pt x="50" y="18"/>
                      <a:pt x="49" y="16"/>
                    </a:cubicBezTo>
                    <a:cubicBezTo>
                      <a:pt x="49" y="17"/>
                      <a:pt x="48" y="16"/>
                      <a:pt x="48" y="17"/>
                    </a:cubicBezTo>
                    <a:cubicBezTo>
                      <a:pt x="49" y="17"/>
                      <a:pt x="48" y="19"/>
                      <a:pt x="49" y="19"/>
                    </a:cubicBezTo>
                    <a:cubicBezTo>
                      <a:pt x="49" y="18"/>
                      <a:pt x="49" y="17"/>
                      <a:pt x="49" y="18"/>
                    </a:cubicBezTo>
                    <a:cubicBezTo>
                      <a:pt x="49" y="19"/>
                      <a:pt x="49" y="21"/>
                      <a:pt x="49" y="21"/>
                    </a:cubicBezTo>
                    <a:cubicBezTo>
                      <a:pt x="48" y="17"/>
                      <a:pt x="46" y="19"/>
                      <a:pt x="45" y="15"/>
                    </a:cubicBezTo>
                    <a:cubicBezTo>
                      <a:pt x="45" y="14"/>
                      <a:pt x="45" y="13"/>
                      <a:pt x="45" y="13"/>
                    </a:cubicBezTo>
                    <a:cubicBezTo>
                      <a:pt x="46" y="12"/>
                      <a:pt x="47" y="13"/>
                      <a:pt x="47" y="12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0"/>
                      <a:pt x="45" y="8"/>
                      <a:pt x="46" y="8"/>
                    </a:cubicBezTo>
                    <a:cubicBezTo>
                      <a:pt x="45" y="8"/>
                      <a:pt x="45" y="6"/>
                      <a:pt x="44" y="5"/>
                    </a:cubicBezTo>
                    <a:cubicBezTo>
                      <a:pt x="44" y="7"/>
                      <a:pt x="43" y="3"/>
                      <a:pt x="42" y="3"/>
                    </a:cubicBezTo>
                    <a:cubicBezTo>
                      <a:pt x="43" y="5"/>
                      <a:pt x="43" y="6"/>
                      <a:pt x="42" y="7"/>
                    </a:cubicBezTo>
                    <a:cubicBezTo>
                      <a:pt x="43" y="7"/>
                      <a:pt x="44" y="8"/>
                      <a:pt x="44" y="9"/>
                    </a:cubicBezTo>
                    <a:cubicBezTo>
                      <a:pt x="45" y="10"/>
                      <a:pt x="44" y="10"/>
                      <a:pt x="44" y="10"/>
                    </a:cubicBezTo>
                    <a:cubicBezTo>
                      <a:pt x="45" y="11"/>
                      <a:pt x="45" y="10"/>
                      <a:pt x="45" y="10"/>
                    </a:cubicBezTo>
                    <a:cubicBezTo>
                      <a:pt x="44" y="11"/>
                      <a:pt x="45" y="12"/>
                      <a:pt x="45" y="11"/>
                    </a:cubicBezTo>
                    <a:cubicBezTo>
                      <a:pt x="45" y="15"/>
                      <a:pt x="44" y="14"/>
                      <a:pt x="43" y="16"/>
                    </a:cubicBezTo>
                    <a:cubicBezTo>
                      <a:pt x="43" y="14"/>
                      <a:pt x="43" y="11"/>
                      <a:pt x="42" y="12"/>
                    </a:cubicBezTo>
                    <a:cubicBezTo>
                      <a:pt x="42" y="11"/>
                      <a:pt x="41" y="8"/>
                      <a:pt x="41" y="7"/>
                    </a:cubicBezTo>
                    <a:cubicBezTo>
                      <a:pt x="41" y="6"/>
                      <a:pt x="41" y="6"/>
                      <a:pt x="41" y="5"/>
                    </a:cubicBezTo>
                    <a:cubicBezTo>
                      <a:pt x="40" y="2"/>
                      <a:pt x="39" y="1"/>
                      <a:pt x="38" y="0"/>
                    </a:cubicBezTo>
                    <a:cubicBezTo>
                      <a:pt x="37" y="0"/>
                      <a:pt x="37" y="0"/>
                      <a:pt x="36" y="0"/>
                    </a:cubicBezTo>
                    <a:cubicBezTo>
                      <a:pt x="37" y="2"/>
                      <a:pt x="36" y="2"/>
                      <a:pt x="36" y="4"/>
                    </a:cubicBezTo>
                    <a:cubicBezTo>
                      <a:pt x="36" y="4"/>
                      <a:pt x="37" y="7"/>
                      <a:pt x="37" y="8"/>
                    </a:cubicBezTo>
                    <a:cubicBezTo>
                      <a:pt x="35" y="7"/>
                      <a:pt x="33" y="4"/>
                      <a:pt x="31" y="4"/>
                    </a:cubicBezTo>
                    <a:cubicBezTo>
                      <a:pt x="31" y="6"/>
                      <a:pt x="31" y="6"/>
                      <a:pt x="32" y="8"/>
                    </a:cubicBezTo>
                    <a:cubicBezTo>
                      <a:pt x="31" y="9"/>
                      <a:pt x="30" y="9"/>
                      <a:pt x="29" y="8"/>
                    </a:cubicBezTo>
                    <a:cubicBezTo>
                      <a:pt x="29" y="8"/>
                      <a:pt x="29" y="7"/>
                      <a:pt x="29" y="6"/>
                    </a:cubicBezTo>
                    <a:close/>
                    <a:moveTo>
                      <a:pt x="55" y="273"/>
                    </a:moveTo>
                    <a:cubicBezTo>
                      <a:pt x="55" y="273"/>
                      <a:pt x="55" y="272"/>
                      <a:pt x="55" y="271"/>
                    </a:cubicBezTo>
                    <a:cubicBezTo>
                      <a:pt x="55" y="271"/>
                      <a:pt x="55" y="272"/>
                      <a:pt x="55" y="273"/>
                    </a:cubicBezTo>
                    <a:close/>
                    <a:moveTo>
                      <a:pt x="47" y="329"/>
                    </a:moveTo>
                    <a:cubicBezTo>
                      <a:pt x="47" y="330"/>
                      <a:pt x="47" y="327"/>
                      <a:pt x="46" y="329"/>
                    </a:cubicBezTo>
                    <a:cubicBezTo>
                      <a:pt x="46" y="328"/>
                      <a:pt x="46" y="328"/>
                      <a:pt x="46" y="327"/>
                    </a:cubicBezTo>
                    <a:cubicBezTo>
                      <a:pt x="46" y="327"/>
                      <a:pt x="46" y="327"/>
                      <a:pt x="46" y="327"/>
                    </a:cubicBezTo>
                    <a:cubicBezTo>
                      <a:pt x="47" y="327"/>
                      <a:pt x="47" y="328"/>
                      <a:pt x="47" y="329"/>
                    </a:cubicBezTo>
                    <a:close/>
                    <a:moveTo>
                      <a:pt x="44" y="326"/>
                    </a:moveTo>
                    <a:cubicBezTo>
                      <a:pt x="45" y="326"/>
                      <a:pt x="46" y="328"/>
                      <a:pt x="46" y="328"/>
                    </a:cubicBezTo>
                    <a:cubicBezTo>
                      <a:pt x="46" y="328"/>
                      <a:pt x="45" y="329"/>
                      <a:pt x="45" y="329"/>
                    </a:cubicBezTo>
                    <a:cubicBezTo>
                      <a:pt x="45" y="328"/>
                      <a:pt x="44" y="328"/>
                      <a:pt x="44" y="326"/>
                    </a:cubicBezTo>
                    <a:close/>
                    <a:moveTo>
                      <a:pt x="42" y="370"/>
                    </a:moveTo>
                    <a:cubicBezTo>
                      <a:pt x="42" y="371"/>
                      <a:pt x="42" y="366"/>
                      <a:pt x="42" y="369"/>
                    </a:cubicBezTo>
                    <a:cubicBezTo>
                      <a:pt x="41" y="369"/>
                      <a:pt x="41" y="368"/>
                      <a:pt x="41" y="368"/>
                    </a:cubicBezTo>
                    <a:cubicBezTo>
                      <a:pt x="42" y="368"/>
                      <a:pt x="43" y="367"/>
                      <a:pt x="43" y="369"/>
                    </a:cubicBezTo>
                    <a:cubicBezTo>
                      <a:pt x="43" y="369"/>
                      <a:pt x="43" y="368"/>
                      <a:pt x="43" y="367"/>
                    </a:cubicBezTo>
                    <a:cubicBezTo>
                      <a:pt x="44" y="368"/>
                      <a:pt x="43" y="370"/>
                      <a:pt x="44" y="369"/>
                    </a:cubicBezTo>
                    <a:cubicBezTo>
                      <a:pt x="44" y="370"/>
                      <a:pt x="44" y="370"/>
                      <a:pt x="44" y="370"/>
                    </a:cubicBezTo>
                    <a:cubicBezTo>
                      <a:pt x="43" y="371"/>
                      <a:pt x="42" y="367"/>
                      <a:pt x="42" y="370"/>
                    </a:cubicBezTo>
                    <a:close/>
                    <a:moveTo>
                      <a:pt x="22" y="380"/>
                    </a:moveTo>
                    <a:cubicBezTo>
                      <a:pt x="23" y="380"/>
                      <a:pt x="23" y="380"/>
                      <a:pt x="23" y="381"/>
                    </a:cubicBezTo>
                    <a:cubicBezTo>
                      <a:pt x="22" y="381"/>
                      <a:pt x="22" y="381"/>
                      <a:pt x="22" y="380"/>
                    </a:cubicBezTo>
                    <a:close/>
                    <a:moveTo>
                      <a:pt x="22" y="5"/>
                    </a:moveTo>
                    <a:cubicBezTo>
                      <a:pt x="22" y="6"/>
                      <a:pt x="23" y="8"/>
                      <a:pt x="23" y="9"/>
                    </a:cubicBezTo>
                    <a:cubicBezTo>
                      <a:pt x="22" y="8"/>
                      <a:pt x="22" y="7"/>
                      <a:pt x="22" y="5"/>
                    </a:cubicBezTo>
                    <a:close/>
                    <a:moveTo>
                      <a:pt x="13" y="12"/>
                    </a:moveTo>
                    <a:cubicBezTo>
                      <a:pt x="13" y="12"/>
                      <a:pt x="14" y="15"/>
                      <a:pt x="14" y="16"/>
                    </a:cubicBezTo>
                    <a:cubicBezTo>
                      <a:pt x="14" y="14"/>
                      <a:pt x="12" y="10"/>
                      <a:pt x="14" y="10"/>
                    </a:cubicBezTo>
                    <a:cubicBezTo>
                      <a:pt x="14" y="11"/>
                      <a:pt x="14" y="12"/>
                      <a:pt x="14" y="13"/>
                    </a:cubicBezTo>
                    <a:cubicBezTo>
                      <a:pt x="14" y="13"/>
                      <a:pt x="14" y="12"/>
                      <a:pt x="13" y="12"/>
                    </a:cubicBezTo>
                    <a:close/>
                    <a:moveTo>
                      <a:pt x="20" y="9"/>
                    </a:moveTo>
                    <a:cubicBezTo>
                      <a:pt x="21" y="9"/>
                      <a:pt x="20" y="11"/>
                      <a:pt x="21" y="12"/>
                    </a:cubicBezTo>
                    <a:cubicBezTo>
                      <a:pt x="20" y="12"/>
                      <a:pt x="20" y="13"/>
                      <a:pt x="20" y="13"/>
                    </a:cubicBezTo>
                    <a:cubicBezTo>
                      <a:pt x="20" y="12"/>
                      <a:pt x="20" y="10"/>
                      <a:pt x="20" y="9"/>
                    </a:cubicBezTo>
                    <a:close/>
                    <a:moveTo>
                      <a:pt x="33" y="7"/>
                    </a:moveTo>
                    <a:cubicBezTo>
                      <a:pt x="33" y="7"/>
                      <a:pt x="32" y="7"/>
                      <a:pt x="32" y="7"/>
                    </a:cubicBezTo>
                    <a:cubicBezTo>
                      <a:pt x="32" y="9"/>
                      <a:pt x="33" y="9"/>
                      <a:pt x="33" y="9"/>
                    </a:cubicBezTo>
                    <a:cubicBezTo>
                      <a:pt x="33" y="11"/>
                      <a:pt x="32" y="8"/>
                      <a:pt x="32" y="8"/>
                    </a:cubicBezTo>
                    <a:cubicBezTo>
                      <a:pt x="32" y="7"/>
                      <a:pt x="32" y="7"/>
                      <a:pt x="33" y="7"/>
                    </a:cubicBezTo>
                    <a:close/>
                    <a:moveTo>
                      <a:pt x="22" y="11"/>
                    </a:moveTo>
                    <a:cubicBezTo>
                      <a:pt x="22" y="11"/>
                      <a:pt x="22" y="12"/>
                      <a:pt x="23" y="12"/>
                    </a:cubicBezTo>
                    <a:cubicBezTo>
                      <a:pt x="23" y="13"/>
                      <a:pt x="22" y="12"/>
                      <a:pt x="22" y="14"/>
                    </a:cubicBezTo>
                    <a:cubicBezTo>
                      <a:pt x="22" y="15"/>
                      <a:pt x="22" y="11"/>
                      <a:pt x="21" y="13"/>
                    </a:cubicBezTo>
                    <a:cubicBezTo>
                      <a:pt x="21" y="13"/>
                      <a:pt x="22" y="12"/>
                      <a:pt x="22" y="11"/>
                    </a:cubicBezTo>
                    <a:close/>
                    <a:moveTo>
                      <a:pt x="11" y="16"/>
                    </a:moveTo>
                    <a:cubicBezTo>
                      <a:pt x="12" y="17"/>
                      <a:pt x="12" y="18"/>
                      <a:pt x="12" y="19"/>
                    </a:cubicBezTo>
                    <a:cubicBezTo>
                      <a:pt x="13" y="19"/>
                      <a:pt x="13" y="18"/>
                      <a:pt x="13" y="18"/>
                    </a:cubicBezTo>
                    <a:cubicBezTo>
                      <a:pt x="13" y="16"/>
                      <a:pt x="13" y="18"/>
                      <a:pt x="12" y="18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5"/>
                      <a:pt x="13" y="17"/>
                      <a:pt x="13" y="16"/>
                    </a:cubicBezTo>
                    <a:cubicBezTo>
                      <a:pt x="13" y="17"/>
                      <a:pt x="13" y="18"/>
                      <a:pt x="13" y="18"/>
                    </a:cubicBezTo>
                    <a:cubicBezTo>
                      <a:pt x="13" y="20"/>
                      <a:pt x="13" y="19"/>
                      <a:pt x="13" y="21"/>
                    </a:cubicBezTo>
                    <a:cubicBezTo>
                      <a:pt x="12" y="20"/>
                      <a:pt x="12" y="20"/>
                      <a:pt x="11" y="21"/>
                    </a:cubicBezTo>
                    <a:cubicBezTo>
                      <a:pt x="11" y="21"/>
                      <a:pt x="11" y="20"/>
                      <a:pt x="11" y="19"/>
                    </a:cubicBezTo>
                    <a:cubicBezTo>
                      <a:pt x="10" y="19"/>
                      <a:pt x="10" y="19"/>
                      <a:pt x="10" y="20"/>
                    </a:cubicBezTo>
                    <a:cubicBezTo>
                      <a:pt x="10" y="20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9" y="22"/>
                    </a:cubicBezTo>
                    <a:cubicBezTo>
                      <a:pt x="9" y="21"/>
                      <a:pt x="10" y="21"/>
                      <a:pt x="9" y="19"/>
                    </a:cubicBezTo>
                    <a:cubicBezTo>
                      <a:pt x="10" y="19"/>
                      <a:pt x="11" y="19"/>
                      <a:pt x="10" y="17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2" y="18"/>
                      <a:pt x="12" y="17"/>
                      <a:pt x="11" y="16"/>
                    </a:cubicBezTo>
                    <a:close/>
                    <a:moveTo>
                      <a:pt x="14" y="20"/>
                    </a:moveTo>
                    <a:cubicBezTo>
                      <a:pt x="13" y="19"/>
                      <a:pt x="14" y="17"/>
                      <a:pt x="14" y="17"/>
                    </a:cubicBezTo>
                    <a:cubicBezTo>
                      <a:pt x="15" y="18"/>
                      <a:pt x="14" y="18"/>
                      <a:pt x="14" y="20"/>
                    </a:cubicBezTo>
                    <a:close/>
                    <a:moveTo>
                      <a:pt x="42" y="18"/>
                    </a:moveTo>
                    <a:cubicBezTo>
                      <a:pt x="42" y="16"/>
                      <a:pt x="43" y="18"/>
                      <a:pt x="44" y="18"/>
                    </a:cubicBezTo>
                    <a:cubicBezTo>
                      <a:pt x="44" y="18"/>
                      <a:pt x="43" y="19"/>
                      <a:pt x="44" y="20"/>
                    </a:cubicBezTo>
                    <a:cubicBezTo>
                      <a:pt x="44" y="21"/>
                      <a:pt x="44" y="23"/>
                      <a:pt x="43" y="22"/>
                    </a:cubicBezTo>
                    <a:cubicBezTo>
                      <a:pt x="43" y="19"/>
                      <a:pt x="43" y="19"/>
                      <a:pt x="42" y="18"/>
                    </a:cubicBezTo>
                    <a:close/>
                    <a:moveTo>
                      <a:pt x="14" y="20"/>
                    </a:moveTo>
                    <a:cubicBezTo>
                      <a:pt x="14" y="20"/>
                      <a:pt x="15" y="21"/>
                      <a:pt x="15" y="22"/>
                    </a:cubicBezTo>
                    <a:cubicBezTo>
                      <a:pt x="15" y="23"/>
                      <a:pt x="14" y="23"/>
                      <a:pt x="14" y="24"/>
                    </a:cubicBezTo>
                    <a:cubicBezTo>
                      <a:pt x="13" y="23"/>
                      <a:pt x="14" y="21"/>
                      <a:pt x="14" y="20"/>
                    </a:cubicBezTo>
                    <a:close/>
                    <a:moveTo>
                      <a:pt x="8" y="21"/>
                    </a:moveTo>
                    <a:cubicBezTo>
                      <a:pt x="9" y="21"/>
                      <a:pt x="8" y="22"/>
                      <a:pt x="9" y="22"/>
                    </a:cubicBezTo>
                    <a:cubicBezTo>
                      <a:pt x="9" y="23"/>
                      <a:pt x="8" y="23"/>
                      <a:pt x="8" y="23"/>
                    </a:cubicBezTo>
                    <a:cubicBezTo>
                      <a:pt x="8" y="23"/>
                      <a:pt x="8" y="22"/>
                      <a:pt x="8" y="21"/>
                    </a:cubicBezTo>
                    <a:close/>
                    <a:moveTo>
                      <a:pt x="17" y="22"/>
                    </a:moveTo>
                    <a:cubicBezTo>
                      <a:pt x="17" y="22"/>
                      <a:pt x="17" y="22"/>
                      <a:pt x="17" y="23"/>
                    </a:cubicBezTo>
                    <a:cubicBezTo>
                      <a:pt x="16" y="23"/>
                      <a:pt x="17" y="21"/>
                      <a:pt x="16" y="22"/>
                    </a:cubicBezTo>
                    <a:cubicBezTo>
                      <a:pt x="16" y="20"/>
                      <a:pt x="17" y="21"/>
                      <a:pt x="17" y="22"/>
                    </a:cubicBezTo>
                    <a:close/>
                    <a:moveTo>
                      <a:pt x="38" y="21"/>
                    </a:moveTo>
                    <a:cubicBezTo>
                      <a:pt x="39" y="22"/>
                      <a:pt x="41" y="23"/>
                      <a:pt x="42" y="24"/>
                    </a:cubicBezTo>
                    <a:cubicBezTo>
                      <a:pt x="40" y="25"/>
                      <a:pt x="39" y="21"/>
                      <a:pt x="38" y="23"/>
                    </a:cubicBezTo>
                    <a:cubicBezTo>
                      <a:pt x="38" y="23"/>
                      <a:pt x="39" y="22"/>
                      <a:pt x="38" y="21"/>
                    </a:cubicBezTo>
                    <a:close/>
                    <a:moveTo>
                      <a:pt x="42" y="22"/>
                    </a:moveTo>
                    <a:cubicBezTo>
                      <a:pt x="43" y="23"/>
                      <a:pt x="42" y="25"/>
                      <a:pt x="43" y="25"/>
                    </a:cubicBezTo>
                    <a:cubicBezTo>
                      <a:pt x="42" y="27"/>
                      <a:pt x="42" y="23"/>
                      <a:pt x="42" y="22"/>
                    </a:cubicBezTo>
                    <a:close/>
                    <a:moveTo>
                      <a:pt x="51" y="23"/>
                    </a:moveTo>
                    <a:cubicBezTo>
                      <a:pt x="51" y="22"/>
                      <a:pt x="51" y="23"/>
                      <a:pt x="52" y="23"/>
                    </a:cubicBezTo>
                    <a:cubicBezTo>
                      <a:pt x="52" y="24"/>
                      <a:pt x="52" y="25"/>
                      <a:pt x="51" y="25"/>
                    </a:cubicBezTo>
                    <a:cubicBezTo>
                      <a:pt x="51" y="24"/>
                      <a:pt x="52" y="23"/>
                      <a:pt x="51" y="23"/>
                    </a:cubicBezTo>
                    <a:close/>
                    <a:moveTo>
                      <a:pt x="6" y="48"/>
                    </a:moveTo>
                    <a:cubicBezTo>
                      <a:pt x="6" y="48"/>
                      <a:pt x="7" y="49"/>
                      <a:pt x="7" y="49"/>
                    </a:cubicBezTo>
                    <a:cubicBezTo>
                      <a:pt x="7" y="50"/>
                      <a:pt x="7" y="50"/>
                      <a:pt x="6" y="50"/>
                    </a:cubicBezTo>
                    <a:cubicBezTo>
                      <a:pt x="6" y="49"/>
                      <a:pt x="6" y="49"/>
                      <a:pt x="6" y="48"/>
                    </a:cubicBezTo>
                    <a:close/>
                    <a:moveTo>
                      <a:pt x="7" y="52"/>
                    </a:moveTo>
                    <a:cubicBezTo>
                      <a:pt x="8" y="52"/>
                      <a:pt x="7" y="54"/>
                      <a:pt x="8" y="54"/>
                    </a:cubicBezTo>
                    <a:cubicBezTo>
                      <a:pt x="7" y="54"/>
                      <a:pt x="6" y="55"/>
                      <a:pt x="6" y="54"/>
                    </a:cubicBezTo>
                    <a:cubicBezTo>
                      <a:pt x="6" y="53"/>
                      <a:pt x="7" y="54"/>
                      <a:pt x="7" y="52"/>
                    </a:cubicBezTo>
                    <a:close/>
                    <a:moveTo>
                      <a:pt x="17" y="61"/>
                    </a:moveTo>
                    <a:cubicBezTo>
                      <a:pt x="17" y="62"/>
                      <a:pt x="17" y="63"/>
                      <a:pt x="16" y="63"/>
                    </a:cubicBezTo>
                    <a:cubicBezTo>
                      <a:pt x="17" y="62"/>
                      <a:pt x="17" y="61"/>
                      <a:pt x="17" y="61"/>
                    </a:cubicBezTo>
                    <a:close/>
                    <a:moveTo>
                      <a:pt x="17" y="65"/>
                    </a:moveTo>
                    <a:cubicBezTo>
                      <a:pt x="17" y="64"/>
                      <a:pt x="16" y="66"/>
                      <a:pt x="17" y="66"/>
                    </a:cubicBezTo>
                    <a:cubicBezTo>
                      <a:pt x="17" y="67"/>
                      <a:pt x="17" y="67"/>
                      <a:pt x="16" y="67"/>
                    </a:cubicBezTo>
                    <a:cubicBezTo>
                      <a:pt x="17" y="67"/>
                      <a:pt x="17" y="66"/>
                      <a:pt x="16" y="66"/>
                    </a:cubicBezTo>
                    <a:cubicBezTo>
                      <a:pt x="16" y="65"/>
                      <a:pt x="17" y="66"/>
                      <a:pt x="17" y="65"/>
                    </a:cubicBezTo>
                    <a:close/>
                    <a:moveTo>
                      <a:pt x="11" y="65"/>
                    </a:moveTo>
                    <a:cubicBezTo>
                      <a:pt x="11" y="66"/>
                      <a:pt x="10" y="66"/>
                      <a:pt x="10" y="67"/>
                    </a:cubicBezTo>
                    <a:cubicBezTo>
                      <a:pt x="9" y="66"/>
                      <a:pt x="10" y="64"/>
                      <a:pt x="11" y="65"/>
                    </a:cubicBezTo>
                    <a:close/>
                    <a:moveTo>
                      <a:pt x="23" y="66"/>
                    </a:moveTo>
                    <a:cubicBezTo>
                      <a:pt x="23" y="67"/>
                      <a:pt x="23" y="68"/>
                      <a:pt x="23" y="69"/>
                    </a:cubicBezTo>
                    <a:cubicBezTo>
                      <a:pt x="22" y="68"/>
                      <a:pt x="23" y="66"/>
                      <a:pt x="22" y="67"/>
                    </a:cubicBezTo>
                    <a:cubicBezTo>
                      <a:pt x="22" y="66"/>
                      <a:pt x="22" y="66"/>
                      <a:pt x="23" y="66"/>
                    </a:cubicBezTo>
                    <a:close/>
                    <a:moveTo>
                      <a:pt x="6" y="67"/>
                    </a:moveTo>
                    <a:cubicBezTo>
                      <a:pt x="6" y="68"/>
                      <a:pt x="6" y="69"/>
                      <a:pt x="6" y="70"/>
                    </a:cubicBezTo>
                    <a:cubicBezTo>
                      <a:pt x="5" y="69"/>
                      <a:pt x="5" y="68"/>
                      <a:pt x="6" y="67"/>
                    </a:cubicBezTo>
                    <a:close/>
                    <a:moveTo>
                      <a:pt x="6" y="69"/>
                    </a:moveTo>
                    <a:cubicBezTo>
                      <a:pt x="7" y="69"/>
                      <a:pt x="7" y="70"/>
                      <a:pt x="7" y="71"/>
                    </a:cubicBezTo>
                    <a:cubicBezTo>
                      <a:pt x="8" y="71"/>
                      <a:pt x="7" y="70"/>
                      <a:pt x="8" y="69"/>
                    </a:cubicBezTo>
                    <a:cubicBezTo>
                      <a:pt x="9" y="70"/>
                      <a:pt x="8" y="71"/>
                      <a:pt x="8" y="72"/>
                    </a:cubicBezTo>
                    <a:cubicBezTo>
                      <a:pt x="7" y="72"/>
                      <a:pt x="7" y="72"/>
                      <a:pt x="6" y="71"/>
                    </a:cubicBezTo>
                    <a:cubicBezTo>
                      <a:pt x="6" y="71"/>
                      <a:pt x="6" y="70"/>
                      <a:pt x="7" y="70"/>
                    </a:cubicBezTo>
                    <a:cubicBezTo>
                      <a:pt x="7" y="70"/>
                      <a:pt x="6" y="70"/>
                      <a:pt x="6" y="69"/>
                    </a:cubicBezTo>
                    <a:close/>
                    <a:moveTo>
                      <a:pt x="10" y="70"/>
                    </a:moveTo>
                    <a:cubicBezTo>
                      <a:pt x="9" y="71"/>
                      <a:pt x="10" y="72"/>
                      <a:pt x="9" y="72"/>
                    </a:cubicBezTo>
                    <a:cubicBezTo>
                      <a:pt x="9" y="70"/>
                      <a:pt x="9" y="70"/>
                      <a:pt x="9" y="70"/>
                    </a:cubicBezTo>
                    <a:cubicBezTo>
                      <a:pt x="9" y="70"/>
                      <a:pt x="9" y="70"/>
                      <a:pt x="10" y="70"/>
                    </a:cubicBezTo>
                    <a:close/>
                    <a:moveTo>
                      <a:pt x="6" y="73"/>
                    </a:moveTo>
                    <a:cubicBezTo>
                      <a:pt x="6" y="73"/>
                      <a:pt x="5" y="73"/>
                      <a:pt x="5" y="72"/>
                    </a:cubicBezTo>
                    <a:cubicBezTo>
                      <a:pt x="5" y="70"/>
                      <a:pt x="6" y="70"/>
                      <a:pt x="6" y="73"/>
                    </a:cubicBezTo>
                    <a:close/>
                    <a:moveTo>
                      <a:pt x="9" y="75"/>
                    </a:moveTo>
                    <a:cubicBezTo>
                      <a:pt x="9" y="74"/>
                      <a:pt x="10" y="74"/>
                      <a:pt x="10" y="74"/>
                    </a:cubicBezTo>
                    <a:cubicBezTo>
                      <a:pt x="10" y="75"/>
                      <a:pt x="10" y="75"/>
                      <a:pt x="9" y="75"/>
                    </a:cubicBezTo>
                    <a:close/>
                    <a:moveTo>
                      <a:pt x="6" y="85"/>
                    </a:moveTo>
                    <a:cubicBezTo>
                      <a:pt x="7" y="86"/>
                      <a:pt x="6" y="88"/>
                      <a:pt x="5" y="90"/>
                    </a:cubicBezTo>
                    <a:cubicBezTo>
                      <a:pt x="5" y="89"/>
                      <a:pt x="6" y="87"/>
                      <a:pt x="5" y="87"/>
                    </a:cubicBezTo>
                    <a:cubicBezTo>
                      <a:pt x="5" y="87"/>
                      <a:pt x="5" y="87"/>
                      <a:pt x="5" y="87"/>
                    </a:cubicBezTo>
                    <a:cubicBezTo>
                      <a:pt x="6" y="87"/>
                      <a:pt x="6" y="86"/>
                      <a:pt x="6" y="85"/>
                    </a:cubicBezTo>
                    <a:close/>
                    <a:moveTo>
                      <a:pt x="58" y="85"/>
                    </a:moveTo>
                    <a:cubicBezTo>
                      <a:pt x="59" y="85"/>
                      <a:pt x="59" y="87"/>
                      <a:pt x="59" y="88"/>
                    </a:cubicBezTo>
                    <a:cubicBezTo>
                      <a:pt x="58" y="88"/>
                      <a:pt x="59" y="86"/>
                      <a:pt x="58" y="85"/>
                    </a:cubicBezTo>
                    <a:close/>
                    <a:moveTo>
                      <a:pt x="5" y="92"/>
                    </a:moveTo>
                    <a:cubicBezTo>
                      <a:pt x="5" y="92"/>
                      <a:pt x="5" y="93"/>
                      <a:pt x="5" y="93"/>
                    </a:cubicBezTo>
                    <a:cubicBezTo>
                      <a:pt x="5" y="94"/>
                      <a:pt x="5" y="94"/>
                      <a:pt x="5" y="95"/>
                    </a:cubicBezTo>
                    <a:cubicBezTo>
                      <a:pt x="4" y="94"/>
                      <a:pt x="5" y="93"/>
                      <a:pt x="5" y="92"/>
                    </a:cubicBezTo>
                    <a:close/>
                    <a:moveTo>
                      <a:pt x="5" y="141"/>
                    </a:moveTo>
                    <a:cubicBezTo>
                      <a:pt x="6" y="141"/>
                      <a:pt x="7" y="142"/>
                      <a:pt x="6" y="142"/>
                    </a:cubicBezTo>
                    <a:cubicBezTo>
                      <a:pt x="6" y="141"/>
                      <a:pt x="5" y="142"/>
                      <a:pt x="5" y="141"/>
                    </a:cubicBezTo>
                    <a:close/>
                    <a:moveTo>
                      <a:pt x="8" y="152"/>
                    </a:moveTo>
                    <a:cubicBezTo>
                      <a:pt x="9" y="150"/>
                      <a:pt x="9" y="152"/>
                      <a:pt x="9" y="152"/>
                    </a:cubicBezTo>
                    <a:cubicBezTo>
                      <a:pt x="9" y="154"/>
                      <a:pt x="9" y="152"/>
                      <a:pt x="8" y="152"/>
                    </a:cubicBezTo>
                    <a:close/>
                    <a:moveTo>
                      <a:pt x="8" y="159"/>
                    </a:moveTo>
                    <a:cubicBezTo>
                      <a:pt x="7" y="159"/>
                      <a:pt x="7" y="156"/>
                      <a:pt x="8" y="157"/>
                    </a:cubicBezTo>
                    <a:cubicBezTo>
                      <a:pt x="8" y="157"/>
                      <a:pt x="8" y="158"/>
                      <a:pt x="8" y="158"/>
                    </a:cubicBezTo>
                    <a:cubicBezTo>
                      <a:pt x="8" y="160"/>
                      <a:pt x="8" y="157"/>
                      <a:pt x="8" y="159"/>
                    </a:cubicBezTo>
                    <a:close/>
                    <a:moveTo>
                      <a:pt x="7" y="159"/>
                    </a:move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1"/>
                      <a:pt x="7" y="161"/>
                      <a:pt x="7" y="161"/>
                    </a:cubicBezTo>
                    <a:cubicBezTo>
                      <a:pt x="6" y="164"/>
                      <a:pt x="6" y="158"/>
                      <a:pt x="7" y="159"/>
                    </a:cubicBezTo>
                    <a:close/>
                    <a:moveTo>
                      <a:pt x="8" y="175"/>
                    </a:moveTo>
                    <a:cubicBezTo>
                      <a:pt x="7" y="176"/>
                      <a:pt x="7" y="178"/>
                      <a:pt x="7" y="179"/>
                    </a:cubicBezTo>
                    <a:cubicBezTo>
                      <a:pt x="7" y="180"/>
                      <a:pt x="8" y="181"/>
                      <a:pt x="9" y="180"/>
                    </a:cubicBezTo>
                    <a:cubicBezTo>
                      <a:pt x="9" y="182"/>
                      <a:pt x="8" y="181"/>
                      <a:pt x="8" y="183"/>
                    </a:cubicBezTo>
                    <a:cubicBezTo>
                      <a:pt x="8" y="183"/>
                      <a:pt x="8" y="180"/>
                      <a:pt x="7" y="181"/>
                    </a:cubicBezTo>
                    <a:cubicBezTo>
                      <a:pt x="6" y="179"/>
                      <a:pt x="7" y="177"/>
                      <a:pt x="6" y="176"/>
                    </a:cubicBezTo>
                    <a:cubicBezTo>
                      <a:pt x="6" y="175"/>
                      <a:pt x="7" y="176"/>
                      <a:pt x="8" y="175"/>
                    </a:cubicBezTo>
                    <a:close/>
                    <a:moveTo>
                      <a:pt x="12" y="182"/>
                    </a:moveTo>
                    <a:cubicBezTo>
                      <a:pt x="12" y="182"/>
                      <a:pt x="12" y="184"/>
                      <a:pt x="12" y="186"/>
                    </a:cubicBezTo>
                    <a:cubicBezTo>
                      <a:pt x="11" y="185"/>
                      <a:pt x="12" y="184"/>
                      <a:pt x="12" y="182"/>
                    </a:cubicBezTo>
                    <a:close/>
                    <a:moveTo>
                      <a:pt x="8" y="191"/>
                    </a:moveTo>
                    <a:cubicBezTo>
                      <a:pt x="8" y="190"/>
                      <a:pt x="8" y="192"/>
                      <a:pt x="9" y="191"/>
                    </a:cubicBezTo>
                    <a:cubicBezTo>
                      <a:pt x="9" y="193"/>
                      <a:pt x="8" y="191"/>
                      <a:pt x="8" y="193"/>
                    </a:cubicBezTo>
                    <a:cubicBezTo>
                      <a:pt x="7" y="193"/>
                      <a:pt x="8" y="191"/>
                      <a:pt x="8" y="191"/>
                    </a:cubicBezTo>
                    <a:close/>
                    <a:moveTo>
                      <a:pt x="10" y="192"/>
                    </a:moveTo>
                    <a:cubicBezTo>
                      <a:pt x="10" y="192"/>
                      <a:pt x="10" y="193"/>
                      <a:pt x="10" y="193"/>
                    </a:cubicBezTo>
                    <a:cubicBezTo>
                      <a:pt x="10" y="193"/>
                      <a:pt x="9" y="191"/>
                      <a:pt x="9" y="194"/>
                    </a:cubicBezTo>
                    <a:cubicBezTo>
                      <a:pt x="8" y="193"/>
                      <a:pt x="9" y="192"/>
                      <a:pt x="10" y="192"/>
                    </a:cubicBezTo>
                    <a:close/>
                    <a:moveTo>
                      <a:pt x="9" y="194"/>
                    </a:moveTo>
                    <a:cubicBezTo>
                      <a:pt x="10" y="194"/>
                      <a:pt x="10" y="195"/>
                      <a:pt x="11" y="195"/>
                    </a:cubicBezTo>
                    <a:cubicBezTo>
                      <a:pt x="10" y="195"/>
                      <a:pt x="9" y="196"/>
                      <a:pt x="9" y="194"/>
                    </a:cubicBezTo>
                    <a:close/>
                    <a:moveTo>
                      <a:pt x="12" y="219"/>
                    </a:moveTo>
                    <a:cubicBezTo>
                      <a:pt x="12" y="218"/>
                      <a:pt x="12" y="219"/>
                      <a:pt x="12" y="218"/>
                    </a:cubicBezTo>
                    <a:cubicBezTo>
                      <a:pt x="12" y="219"/>
                      <a:pt x="12" y="220"/>
                      <a:pt x="13" y="220"/>
                    </a:cubicBezTo>
                    <a:cubicBezTo>
                      <a:pt x="12" y="221"/>
                      <a:pt x="12" y="219"/>
                      <a:pt x="12" y="219"/>
                    </a:cubicBezTo>
                    <a:close/>
                    <a:moveTo>
                      <a:pt x="13" y="222"/>
                    </a:moveTo>
                    <a:cubicBezTo>
                      <a:pt x="14" y="223"/>
                      <a:pt x="13" y="223"/>
                      <a:pt x="13" y="224"/>
                    </a:cubicBezTo>
                    <a:cubicBezTo>
                      <a:pt x="13" y="224"/>
                      <a:pt x="12" y="225"/>
                      <a:pt x="12" y="225"/>
                    </a:cubicBezTo>
                    <a:cubicBezTo>
                      <a:pt x="11" y="224"/>
                      <a:pt x="12" y="224"/>
                      <a:pt x="12" y="223"/>
                    </a:cubicBezTo>
                    <a:cubicBezTo>
                      <a:pt x="13" y="224"/>
                      <a:pt x="13" y="224"/>
                      <a:pt x="13" y="222"/>
                    </a:cubicBezTo>
                    <a:close/>
                    <a:moveTo>
                      <a:pt x="14" y="229"/>
                    </a:moveTo>
                    <a:cubicBezTo>
                      <a:pt x="13" y="227"/>
                      <a:pt x="15" y="230"/>
                      <a:pt x="15" y="228"/>
                    </a:cubicBezTo>
                    <a:cubicBezTo>
                      <a:pt x="16" y="230"/>
                      <a:pt x="14" y="229"/>
                      <a:pt x="14" y="229"/>
                    </a:cubicBezTo>
                    <a:close/>
                    <a:moveTo>
                      <a:pt x="12" y="230"/>
                    </a:moveTo>
                    <a:cubicBezTo>
                      <a:pt x="12" y="232"/>
                      <a:pt x="12" y="232"/>
                      <a:pt x="12" y="233"/>
                    </a:cubicBezTo>
                    <a:cubicBezTo>
                      <a:pt x="11" y="233"/>
                      <a:pt x="11" y="233"/>
                      <a:pt x="11" y="232"/>
                    </a:cubicBezTo>
                    <a:cubicBezTo>
                      <a:pt x="11" y="232"/>
                      <a:pt x="11" y="230"/>
                      <a:pt x="12" y="230"/>
                    </a:cubicBezTo>
                    <a:close/>
                    <a:moveTo>
                      <a:pt x="14" y="230"/>
                    </a:moveTo>
                    <a:cubicBezTo>
                      <a:pt x="13" y="231"/>
                      <a:pt x="14" y="233"/>
                      <a:pt x="14" y="231"/>
                    </a:cubicBezTo>
                    <a:cubicBezTo>
                      <a:pt x="14" y="231"/>
                      <a:pt x="14" y="232"/>
                      <a:pt x="14" y="232"/>
                    </a:cubicBezTo>
                    <a:cubicBezTo>
                      <a:pt x="14" y="232"/>
                      <a:pt x="14" y="234"/>
                      <a:pt x="13" y="234"/>
                    </a:cubicBezTo>
                    <a:cubicBezTo>
                      <a:pt x="13" y="233"/>
                      <a:pt x="13" y="232"/>
                      <a:pt x="13" y="232"/>
                    </a:cubicBezTo>
                    <a:cubicBezTo>
                      <a:pt x="13" y="231"/>
                      <a:pt x="13" y="230"/>
                      <a:pt x="14" y="230"/>
                    </a:cubicBezTo>
                    <a:close/>
                    <a:moveTo>
                      <a:pt x="12" y="233"/>
                    </a:moveTo>
                    <a:cubicBezTo>
                      <a:pt x="13" y="233"/>
                      <a:pt x="12" y="235"/>
                      <a:pt x="13" y="235"/>
                    </a:cubicBezTo>
                    <a:cubicBezTo>
                      <a:pt x="12" y="235"/>
                      <a:pt x="11" y="235"/>
                      <a:pt x="11" y="234"/>
                    </a:cubicBezTo>
                    <a:cubicBezTo>
                      <a:pt x="12" y="234"/>
                      <a:pt x="12" y="235"/>
                      <a:pt x="12" y="233"/>
                    </a:cubicBezTo>
                    <a:close/>
                    <a:moveTo>
                      <a:pt x="16" y="234"/>
                    </a:moveTo>
                    <a:cubicBezTo>
                      <a:pt x="15" y="235"/>
                      <a:pt x="15" y="235"/>
                      <a:pt x="15" y="236"/>
                    </a:cubicBezTo>
                    <a:cubicBezTo>
                      <a:pt x="14" y="236"/>
                      <a:pt x="14" y="238"/>
                      <a:pt x="13" y="237"/>
                    </a:cubicBezTo>
                    <a:cubicBezTo>
                      <a:pt x="13" y="236"/>
                      <a:pt x="13" y="236"/>
                      <a:pt x="13" y="236"/>
                    </a:cubicBezTo>
                    <a:cubicBezTo>
                      <a:pt x="14" y="238"/>
                      <a:pt x="15" y="234"/>
                      <a:pt x="16" y="234"/>
                    </a:cubicBezTo>
                    <a:close/>
                    <a:moveTo>
                      <a:pt x="15" y="241"/>
                    </a:moveTo>
                    <a:cubicBezTo>
                      <a:pt x="16" y="241"/>
                      <a:pt x="16" y="241"/>
                      <a:pt x="16" y="241"/>
                    </a:cubicBezTo>
                    <a:cubicBezTo>
                      <a:pt x="15" y="242"/>
                      <a:pt x="15" y="243"/>
                      <a:pt x="15" y="244"/>
                    </a:cubicBezTo>
                    <a:cubicBezTo>
                      <a:pt x="15" y="243"/>
                      <a:pt x="15" y="242"/>
                      <a:pt x="15" y="241"/>
                    </a:cubicBezTo>
                    <a:close/>
                    <a:moveTo>
                      <a:pt x="55" y="250"/>
                    </a:moveTo>
                    <a:cubicBezTo>
                      <a:pt x="56" y="251"/>
                      <a:pt x="55" y="252"/>
                      <a:pt x="54" y="252"/>
                    </a:cubicBezTo>
                    <a:cubicBezTo>
                      <a:pt x="54" y="251"/>
                      <a:pt x="55" y="251"/>
                      <a:pt x="55" y="250"/>
                    </a:cubicBezTo>
                    <a:close/>
                    <a:moveTo>
                      <a:pt x="53" y="261"/>
                    </a:moveTo>
                    <a:cubicBezTo>
                      <a:pt x="54" y="261"/>
                      <a:pt x="54" y="264"/>
                      <a:pt x="53" y="263"/>
                    </a:cubicBezTo>
                    <a:cubicBezTo>
                      <a:pt x="53" y="262"/>
                      <a:pt x="53" y="262"/>
                      <a:pt x="53" y="261"/>
                    </a:cubicBezTo>
                    <a:close/>
                    <a:moveTo>
                      <a:pt x="18" y="276"/>
                    </a:moveTo>
                    <a:cubicBezTo>
                      <a:pt x="18" y="277"/>
                      <a:pt x="17" y="277"/>
                      <a:pt x="17" y="276"/>
                    </a:cubicBezTo>
                    <a:cubicBezTo>
                      <a:pt x="17" y="275"/>
                      <a:pt x="18" y="275"/>
                      <a:pt x="18" y="276"/>
                    </a:cubicBezTo>
                    <a:close/>
                    <a:moveTo>
                      <a:pt x="49" y="276"/>
                    </a:moveTo>
                    <a:cubicBezTo>
                      <a:pt x="49" y="277"/>
                      <a:pt x="49" y="279"/>
                      <a:pt x="49" y="279"/>
                    </a:cubicBezTo>
                    <a:cubicBezTo>
                      <a:pt x="49" y="278"/>
                      <a:pt x="49" y="277"/>
                      <a:pt x="49" y="276"/>
                    </a:cubicBezTo>
                    <a:close/>
                    <a:moveTo>
                      <a:pt x="51" y="277"/>
                    </a:moveTo>
                    <a:cubicBezTo>
                      <a:pt x="52" y="277"/>
                      <a:pt x="52" y="277"/>
                      <a:pt x="52" y="278"/>
                    </a:cubicBezTo>
                    <a:cubicBezTo>
                      <a:pt x="52" y="279"/>
                      <a:pt x="52" y="280"/>
                      <a:pt x="52" y="281"/>
                    </a:cubicBezTo>
                    <a:cubicBezTo>
                      <a:pt x="52" y="280"/>
                      <a:pt x="51" y="279"/>
                      <a:pt x="51" y="281"/>
                    </a:cubicBezTo>
                    <a:cubicBezTo>
                      <a:pt x="50" y="281"/>
                      <a:pt x="52" y="279"/>
                      <a:pt x="51" y="277"/>
                    </a:cubicBezTo>
                    <a:close/>
                    <a:moveTo>
                      <a:pt x="18" y="279"/>
                    </a:moveTo>
                    <a:cubicBezTo>
                      <a:pt x="18" y="279"/>
                      <a:pt x="17" y="279"/>
                      <a:pt x="17" y="278"/>
                    </a:cubicBezTo>
                    <a:cubicBezTo>
                      <a:pt x="18" y="278"/>
                      <a:pt x="18" y="278"/>
                      <a:pt x="18" y="278"/>
                    </a:cubicBezTo>
                    <a:cubicBezTo>
                      <a:pt x="19" y="280"/>
                      <a:pt x="18" y="279"/>
                      <a:pt x="18" y="280"/>
                    </a:cubicBezTo>
                    <a:cubicBezTo>
                      <a:pt x="18" y="280"/>
                      <a:pt x="18" y="279"/>
                      <a:pt x="18" y="279"/>
                    </a:cubicBezTo>
                    <a:close/>
                    <a:moveTo>
                      <a:pt x="33" y="282"/>
                    </a:moveTo>
                    <a:cubicBezTo>
                      <a:pt x="34" y="282"/>
                      <a:pt x="33" y="284"/>
                      <a:pt x="34" y="284"/>
                    </a:cubicBezTo>
                    <a:cubicBezTo>
                      <a:pt x="33" y="286"/>
                      <a:pt x="33" y="283"/>
                      <a:pt x="33" y="282"/>
                    </a:cubicBezTo>
                    <a:close/>
                    <a:moveTo>
                      <a:pt x="49" y="282"/>
                    </a:moveTo>
                    <a:cubicBezTo>
                      <a:pt x="50" y="282"/>
                      <a:pt x="50" y="285"/>
                      <a:pt x="49" y="284"/>
                    </a:cubicBezTo>
                    <a:lnTo>
                      <a:pt x="49" y="282"/>
                    </a:lnTo>
                    <a:close/>
                    <a:moveTo>
                      <a:pt x="45" y="283"/>
                    </a:moveTo>
                    <a:cubicBezTo>
                      <a:pt x="45" y="283"/>
                      <a:pt x="45" y="283"/>
                      <a:pt x="46" y="283"/>
                    </a:cubicBezTo>
                    <a:cubicBezTo>
                      <a:pt x="45" y="284"/>
                      <a:pt x="46" y="287"/>
                      <a:pt x="45" y="287"/>
                    </a:cubicBezTo>
                    <a:cubicBezTo>
                      <a:pt x="45" y="286"/>
                      <a:pt x="45" y="285"/>
                      <a:pt x="45" y="283"/>
                    </a:cubicBezTo>
                    <a:close/>
                    <a:moveTo>
                      <a:pt x="17" y="284"/>
                    </a:moveTo>
                    <a:cubicBezTo>
                      <a:pt x="17" y="284"/>
                      <a:pt x="17" y="285"/>
                      <a:pt x="17" y="285"/>
                    </a:cubicBezTo>
                    <a:cubicBezTo>
                      <a:pt x="18" y="286"/>
                      <a:pt x="18" y="285"/>
                      <a:pt x="18" y="287"/>
                    </a:cubicBezTo>
                    <a:cubicBezTo>
                      <a:pt x="18" y="287"/>
                      <a:pt x="17" y="286"/>
                      <a:pt x="17" y="284"/>
                    </a:cubicBezTo>
                    <a:close/>
                    <a:moveTo>
                      <a:pt x="52" y="284"/>
                    </a:moveTo>
                    <a:cubicBezTo>
                      <a:pt x="52" y="285"/>
                      <a:pt x="52" y="285"/>
                      <a:pt x="52" y="286"/>
                    </a:cubicBezTo>
                    <a:cubicBezTo>
                      <a:pt x="51" y="286"/>
                      <a:pt x="51" y="285"/>
                      <a:pt x="51" y="285"/>
                    </a:cubicBezTo>
                    <a:cubicBezTo>
                      <a:pt x="51" y="284"/>
                      <a:pt x="52" y="284"/>
                      <a:pt x="52" y="284"/>
                    </a:cubicBezTo>
                    <a:close/>
                    <a:moveTo>
                      <a:pt x="40" y="286"/>
                    </a:moveTo>
                    <a:cubicBezTo>
                      <a:pt x="40" y="285"/>
                      <a:pt x="40" y="286"/>
                      <a:pt x="41" y="285"/>
                    </a:cubicBezTo>
                    <a:cubicBezTo>
                      <a:pt x="41" y="286"/>
                      <a:pt x="41" y="288"/>
                      <a:pt x="41" y="288"/>
                    </a:cubicBezTo>
                    <a:cubicBezTo>
                      <a:pt x="40" y="288"/>
                      <a:pt x="41" y="287"/>
                      <a:pt x="40" y="286"/>
                    </a:cubicBezTo>
                    <a:close/>
                    <a:moveTo>
                      <a:pt x="46" y="286"/>
                    </a:moveTo>
                    <a:cubicBezTo>
                      <a:pt x="47" y="286"/>
                      <a:pt x="47" y="286"/>
                      <a:pt x="47" y="286"/>
                    </a:cubicBezTo>
                    <a:cubicBezTo>
                      <a:pt x="47" y="286"/>
                      <a:pt x="47" y="286"/>
                      <a:pt x="47" y="286"/>
                    </a:cubicBezTo>
                    <a:cubicBezTo>
                      <a:pt x="47" y="287"/>
                      <a:pt x="47" y="287"/>
                      <a:pt x="47" y="288"/>
                    </a:cubicBezTo>
                    <a:cubicBezTo>
                      <a:pt x="46" y="288"/>
                      <a:pt x="47" y="288"/>
                      <a:pt x="46" y="286"/>
                    </a:cubicBezTo>
                    <a:close/>
                    <a:moveTo>
                      <a:pt x="48" y="286"/>
                    </a:moveTo>
                    <a:cubicBezTo>
                      <a:pt x="49" y="286"/>
                      <a:pt x="49" y="286"/>
                      <a:pt x="49" y="286"/>
                    </a:cubicBezTo>
                    <a:cubicBezTo>
                      <a:pt x="49" y="287"/>
                      <a:pt x="48" y="287"/>
                      <a:pt x="48" y="287"/>
                    </a:cubicBezTo>
                    <a:cubicBezTo>
                      <a:pt x="48" y="288"/>
                      <a:pt x="48" y="288"/>
                      <a:pt x="49" y="288"/>
                    </a:cubicBezTo>
                    <a:cubicBezTo>
                      <a:pt x="48" y="289"/>
                      <a:pt x="48" y="288"/>
                      <a:pt x="48" y="286"/>
                    </a:cubicBezTo>
                    <a:close/>
                    <a:moveTo>
                      <a:pt x="51" y="286"/>
                    </a:moveTo>
                    <a:cubicBezTo>
                      <a:pt x="51" y="287"/>
                      <a:pt x="52" y="287"/>
                      <a:pt x="52" y="289"/>
                    </a:cubicBezTo>
                    <a:cubicBezTo>
                      <a:pt x="51" y="289"/>
                      <a:pt x="51" y="287"/>
                      <a:pt x="51" y="288"/>
                    </a:cubicBezTo>
                    <a:cubicBezTo>
                      <a:pt x="51" y="288"/>
                      <a:pt x="51" y="287"/>
                      <a:pt x="51" y="286"/>
                    </a:cubicBezTo>
                    <a:close/>
                    <a:moveTo>
                      <a:pt x="53" y="287"/>
                    </a:moveTo>
                    <a:cubicBezTo>
                      <a:pt x="54" y="288"/>
                      <a:pt x="53" y="288"/>
                      <a:pt x="53" y="290"/>
                    </a:cubicBezTo>
                    <a:cubicBezTo>
                      <a:pt x="53" y="289"/>
                      <a:pt x="52" y="289"/>
                      <a:pt x="52" y="288"/>
                    </a:cubicBezTo>
                    <a:cubicBezTo>
                      <a:pt x="53" y="288"/>
                      <a:pt x="53" y="288"/>
                      <a:pt x="53" y="287"/>
                    </a:cubicBezTo>
                    <a:close/>
                    <a:moveTo>
                      <a:pt x="36" y="290"/>
                    </a:moveTo>
                    <a:cubicBezTo>
                      <a:pt x="36" y="290"/>
                      <a:pt x="35" y="290"/>
                      <a:pt x="35" y="289"/>
                    </a:cubicBezTo>
                    <a:cubicBezTo>
                      <a:pt x="36" y="288"/>
                      <a:pt x="36" y="288"/>
                      <a:pt x="36" y="290"/>
                    </a:cubicBezTo>
                    <a:close/>
                    <a:moveTo>
                      <a:pt x="42" y="290"/>
                    </a:moveTo>
                    <a:cubicBezTo>
                      <a:pt x="43" y="289"/>
                      <a:pt x="43" y="291"/>
                      <a:pt x="43" y="292"/>
                    </a:cubicBezTo>
                    <a:cubicBezTo>
                      <a:pt x="43" y="293"/>
                      <a:pt x="43" y="291"/>
                      <a:pt x="42" y="291"/>
                    </a:cubicBezTo>
                    <a:cubicBezTo>
                      <a:pt x="42" y="291"/>
                      <a:pt x="43" y="291"/>
                      <a:pt x="43" y="291"/>
                    </a:cubicBezTo>
                    <a:cubicBezTo>
                      <a:pt x="43" y="290"/>
                      <a:pt x="42" y="290"/>
                      <a:pt x="42" y="290"/>
                    </a:cubicBezTo>
                    <a:close/>
                    <a:moveTo>
                      <a:pt x="46" y="290"/>
                    </a:moveTo>
                    <a:cubicBezTo>
                      <a:pt x="47" y="290"/>
                      <a:pt x="47" y="292"/>
                      <a:pt x="47" y="292"/>
                    </a:cubicBezTo>
                    <a:cubicBezTo>
                      <a:pt x="47" y="293"/>
                      <a:pt x="46" y="291"/>
                      <a:pt x="46" y="290"/>
                    </a:cubicBezTo>
                    <a:close/>
                    <a:moveTo>
                      <a:pt x="35" y="291"/>
                    </a:moveTo>
                    <a:cubicBezTo>
                      <a:pt x="35" y="292"/>
                      <a:pt x="36" y="292"/>
                      <a:pt x="36" y="292"/>
                    </a:cubicBezTo>
                    <a:cubicBezTo>
                      <a:pt x="36" y="294"/>
                      <a:pt x="35" y="293"/>
                      <a:pt x="35" y="291"/>
                    </a:cubicBezTo>
                    <a:close/>
                    <a:moveTo>
                      <a:pt x="44" y="293"/>
                    </a:moveTo>
                    <a:cubicBezTo>
                      <a:pt x="45" y="294"/>
                      <a:pt x="45" y="292"/>
                      <a:pt x="46" y="293"/>
                    </a:cubicBezTo>
                    <a:cubicBezTo>
                      <a:pt x="45" y="294"/>
                      <a:pt x="44" y="295"/>
                      <a:pt x="44" y="294"/>
                    </a:cubicBezTo>
                    <a:cubicBezTo>
                      <a:pt x="44" y="294"/>
                      <a:pt x="44" y="293"/>
                      <a:pt x="44" y="293"/>
                    </a:cubicBezTo>
                    <a:close/>
                    <a:moveTo>
                      <a:pt x="50" y="293"/>
                    </a:moveTo>
                    <a:cubicBezTo>
                      <a:pt x="50" y="292"/>
                      <a:pt x="49" y="295"/>
                      <a:pt x="50" y="295"/>
                    </a:cubicBezTo>
                    <a:cubicBezTo>
                      <a:pt x="50" y="295"/>
                      <a:pt x="51" y="294"/>
                      <a:pt x="51" y="294"/>
                    </a:cubicBezTo>
                    <a:cubicBezTo>
                      <a:pt x="51" y="296"/>
                      <a:pt x="52" y="296"/>
                      <a:pt x="52" y="295"/>
                    </a:cubicBezTo>
                    <a:cubicBezTo>
                      <a:pt x="52" y="296"/>
                      <a:pt x="52" y="296"/>
                      <a:pt x="52" y="297"/>
                    </a:cubicBezTo>
                    <a:cubicBezTo>
                      <a:pt x="52" y="296"/>
                      <a:pt x="51" y="296"/>
                      <a:pt x="51" y="296"/>
                    </a:cubicBezTo>
                    <a:cubicBezTo>
                      <a:pt x="51" y="295"/>
                      <a:pt x="51" y="295"/>
                      <a:pt x="51" y="295"/>
                    </a:cubicBezTo>
                    <a:cubicBezTo>
                      <a:pt x="51" y="295"/>
                      <a:pt x="50" y="296"/>
                      <a:pt x="49" y="295"/>
                    </a:cubicBezTo>
                    <a:cubicBezTo>
                      <a:pt x="49" y="295"/>
                      <a:pt x="50" y="294"/>
                      <a:pt x="49" y="294"/>
                    </a:cubicBezTo>
                    <a:cubicBezTo>
                      <a:pt x="49" y="294"/>
                      <a:pt x="50" y="294"/>
                      <a:pt x="50" y="293"/>
                    </a:cubicBezTo>
                    <a:close/>
                    <a:moveTo>
                      <a:pt x="43" y="295"/>
                    </a:moveTo>
                    <a:cubicBezTo>
                      <a:pt x="44" y="295"/>
                      <a:pt x="44" y="299"/>
                      <a:pt x="44" y="301"/>
                    </a:cubicBezTo>
                    <a:cubicBezTo>
                      <a:pt x="43" y="301"/>
                      <a:pt x="44" y="299"/>
                      <a:pt x="43" y="298"/>
                    </a:cubicBezTo>
                    <a:cubicBezTo>
                      <a:pt x="43" y="297"/>
                      <a:pt x="43" y="297"/>
                      <a:pt x="43" y="295"/>
                    </a:cubicBezTo>
                    <a:close/>
                    <a:moveTo>
                      <a:pt x="48" y="295"/>
                    </a:moveTo>
                    <a:cubicBezTo>
                      <a:pt x="49" y="296"/>
                      <a:pt x="50" y="297"/>
                      <a:pt x="50" y="299"/>
                    </a:cubicBezTo>
                    <a:cubicBezTo>
                      <a:pt x="49" y="297"/>
                      <a:pt x="49" y="298"/>
                      <a:pt x="48" y="295"/>
                    </a:cubicBezTo>
                    <a:close/>
                    <a:moveTo>
                      <a:pt x="41" y="296"/>
                    </a:moveTo>
                    <a:cubicBezTo>
                      <a:pt x="42" y="296"/>
                      <a:pt x="42" y="297"/>
                      <a:pt x="43" y="298"/>
                    </a:cubicBezTo>
                    <a:cubicBezTo>
                      <a:pt x="42" y="299"/>
                      <a:pt x="42" y="297"/>
                      <a:pt x="41" y="296"/>
                    </a:cubicBezTo>
                    <a:close/>
                    <a:moveTo>
                      <a:pt x="53" y="296"/>
                    </a:moveTo>
                    <a:cubicBezTo>
                      <a:pt x="53" y="296"/>
                      <a:pt x="53" y="298"/>
                      <a:pt x="53" y="299"/>
                    </a:cubicBezTo>
                    <a:cubicBezTo>
                      <a:pt x="52" y="298"/>
                      <a:pt x="53" y="296"/>
                      <a:pt x="53" y="296"/>
                    </a:cubicBezTo>
                    <a:close/>
                    <a:moveTo>
                      <a:pt x="20" y="296"/>
                    </a:moveTo>
                    <a:cubicBezTo>
                      <a:pt x="20" y="297"/>
                      <a:pt x="20" y="297"/>
                      <a:pt x="20" y="298"/>
                    </a:cubicBezTo>
                    <a:cubicBezTo>
                      <a:pt x="19" y="299"/>
                      <a:pt x="20" y="298"/>
                      <a:pt x="19" y="298"/>
                    </a:cubicBezTo>
                    <a:cubicBezTo>
                      <a:pt x="19" y="300"/>
                      <a:pt x="19" y="299"/>
                      <a:pt x="20" y="301"/>
                    </a:cubicBezTo>
                    <a:cubicBezTo>
                      <a:pt x="19" y="301"/>
                      <a:pt x="19" y="300"/>
                      <a:pt x="19" y="300"/>
                    </a:cubicBezTo>
                    <a:cubicBezTo>
                      <a:pt x="19" y="297"/>
                      <a:pt x="19" y="297"/>
                      <a:pt x="19" y="297"/>
                    </a:cubicBezTo>
                    <a:cubicBezTo>
                      <a:pt x="19" y="298"/>
                      <a:pt x="19" y="296"/>
                      <a:pt x="20" y="296"/>
                    </a:cubicBezTo>
                    <a:close/>
                    <a:moveTo>
                      <a:pt x="44" y="296"/>
                    </a:moveTo>
                    <a:cubicBezTo>
                      <a:pt x="45" y="297"/>
                      <a:pt x="45" y="296"/>
                      <a:pt x="46" y="296"/>
                    </a:cubicBezTo>
                    <a:cubicBezTo>
                      <a:pt x="45" y="297"/>
                      <a:pt x="44" y="299"/>
                      <a:pt x="44" y="296"/>
                    </a:cubicBezTo>
                    <a:close/>
                    <a:moveTo>
                      <a:pt x="37" y="298"/>
                    </a:moveTo>
                    <a:cubicBezTo>
                      <a:pt x="37" y="298"/>
                      <a:pt x="37" y="299"/>
                      <a:pt x="37" y="301"/>
                    </a:cubicBezTo>
                    <a:cubicBezTo>
                      <a:pt x="37" y="300"/>
                      <a:pt x="37" y="300"/>
                      <a:pt x="37" y="300"/>
                    </a:cubicBezTo>
                    <a:cubicBezTo>
                      <a:pt x="36" y="299"/>
                      <a:pt x="37" y="299"/>
                      <a:pt x="37" y="298"/>
                    </a:cubicBezTo>
                    <a:close/>
                    <a:moveTo>
                      <a:pt x="34" y="298"/>
                    </a:moveTo>
                    <a:cubicBezTo>
                      <a:pt x="34" y="297"/>
                      <a:pt x="35" y="299"/>
                      <a:pt x="35" y="300"/>
                    </a:cubicBezTo>
                    <a:cubicBezTo>
                      <a:pt x="34" y="300"/>
                      <a:pt x="35" y="302"/>
                      <a:pt x="35" y="303"/>
                    </a:cubicBezTo>
                    <a:cubicBezTo>
                      <a:pt x="34" y="302"/>
                      <a:pt x="35" y="299"/>
                      <a:pt x="34" y="298"/>
                    </a:cubicBezTo>
                    <a:close/>
                    <a:moveTo>
                      <a:pt x="48" y="301"/>
                    </a:moveTo>
                    <a:cubicBezTo>
                      <a:pt x="48" y="301"/>
                      <a:pt x="48" y="302"/>
                      <a:pt x="47" y="302"/>
                    </a:cubicBezTo>
                    <a:cubicBezTo>
                      <a:pt x="47" y="300"/>
                      <a:pt x="47" y="301"/>
                      <a:pt x="46" y="301"/>
                    </a:cubicBezTo>
                    <a:cubicBezTo>
                      <a:pt x="47" y="300"/>
                      <a:pt x="46" y="300"/>
                      <a:pt x="46" y="300"/>
                    </a:cubicBezTo>
                    <a:cubicBezTo>
                      <a:pt x="46" y="299"/>
                      <a:pt x="46" y="298"/>
                      <a:pt x="46" y="298"/>
                    </a:cubicBezTo>
                    <a:cubicBezTo>
                      <a:pt x="46" y="300"/>
                      <a:pt x="48" y="300"/>
                      <a:pt x="48" y="301"/>
                    </a:cubicBezTo>
                    <a:cubicBezTo>
                      <a:pt x="48" y="301"/>
                      <a:pt x="48" y="301"/>
                      <a:pt x="48" y="301"/>
                    </a:cubicBezTo>
                    <a:close/>
                    <a:moveTo>
                      <a:pt x="33" y="299"/>
                    </a:moveTo>
                    <a:cubicBezTo>
                      <a:pt x="33" y="299"/>
                      <a:pt x="33" y="300"/>
                      <a:pt x="34" y="300"/>
                    </a:cubicBezTo>
                    <a:cubicBezTo>
                      <a:pt x="34" y="301"/>
                      <a:pt x="33" y="300"/>
                      <a:pt x="33" y="301"/>
                    </a:cubicBezTo>
                    <a:cubicBezTo>
                      <a:pt x="33" y="300"/>
                      <a:pt x="33" y="299"/>
                      <a:pt x="33" y="299"/>
                    </a:cubicBezTo>
                    <a:close/>
                    <a:moveTo>
                      <a:pt x="37" y="302"/>
                    </a:moveTo>
                    <a:cubicBezTo>
                      <a:pt x="37" y="302"/>
                      <a:pt x="38" y="302"/>
                      <a:pt x="38" y="302"/>
                    </a:cubicBezTo>
                    <a:cubicBezTo>
                      <a:pt x="38" y="303"/>
                      <a:pt x="36" y="302"/>
                      <a:pt x="37" y="304"/>
                    </a:cubicBezTo>
                    <a:cubicBezTo>
                      <a:pt x="36" y="304"/>
                      <a:pt x="37" y="303"/>
                      <a:pt x="37" y="302"/>
                    </a:cubicBezTo>
                    <a:close/>
                    <a:moveTo>
                      <a:pt x="49" y="305"/>
                    </a:moveTo>
                    <a:cubicBezTo>
                      <a:pt x="49" y="304"/>
                      <a:pt x="50" y="303"/>
                      <a:pt x="49" y="304"/>
                    </a:cubicBezTo>
                    <a:cubicBezTo>
                      <a:pt x="49" y="303"/>
                      <a:pt x="49" y="303"/>
                      <a:pt x="50" y="303"/>
                    </a:cubicBezTo>
                    <a:cubicBezTo>
                      <a:pt x="50" y="303"/>
                      <a:pt x="50" y="302"/>
                      <a:pt x="50" y="302"/>
                    </a:cubicBezTo>
                    <a:cubicBezTo>
                      <a:pt x="51" y="302"/>
                      <a:pt x="49" y="306"/>
                      <a:pt x="50" y="306"/>
                    </a:cubicBezTo>
                    <a:cubicBezTo>
                      <a:pt x="50" y="306"/>
                      <a:pt x="50" y="307"/>
                      <a:pt x="50" y="307"/>
                    </a:cubicBezTo>
                    <a:cubicBezTo>
                      <a:pt x="50" y="307"/>
                      <a:pt x="50" y="307"/>
                      <a:pt x="50" y="306"/>
                    </a:cubicBezTo>
                    <a:cubicBezTo>
                      <a:pt x="50" y="305"/>
                      <a:pt x="49" y="305"/>
                      <a:pt x="49" y="305"/>
                    </a:cubicBezTo>
                    <a:close/>
                    <a:moveTo>
                      <a:pt x="34" y="305"/>
                    </a:moveTo>
                    <a:cubicBezTo>
                      <a:pt x="34" y="304"/>
                      <a:pt x="35" y="304"/>
                      <a:pt x="36" y="303"/>
                    </a:cubicBezTo>
                    <a:cubicBezTo>
                      <a:pt x="36" y="304"/>
                      <a:pt x="36" y="306"/>
                      <a:pt x="35" y="306"/>
                    </a:cubicBezTo>
                    <a:cubicBezTo>
                      <a:pt x="35" y="304"/>
                      <a:pt x="35" y="305"/>
                      <a:pt x="34" y="305"/>
                    </a:cubicBezTo>
                    <a:close/>
                    <a:moveTo>
                      <a:pt x="48" y="305"/>
                    </a:moveTo>
                    <a:cubicBezTo>
                      <a:pt x="48" y="304"/>
                      <a:pt x="48" y="305"/>
                      <a:pt x="48" y="305"/>
                    </a:cubicBezTo>
                    <a:cubicBezTo>
                      <a:pt x="48" y="309"/>
                      <a:pt x="48" y="308"/>
                      <a:pt x="48" y="305"/>
                    </a:cubicBezTo>
                    <a:close/>
                    <a:moveTo>
                      <a:pt x="20" y="306"/>
                    </a:moveTo>
                    <a:cubicBezTo>
                      <a:pt x="20" y="306"/>
                      <a:pt x="20" y="307"/>
                      <a:pt x="20" y="308"/>
                    </a:cubicBezTo>
                    <a:cubicBezTo>
                      <a:pt x="19" y="308"/>
                      <a:pt x="19" y="307"/>
                      <a:pt x="19" y="306"/>
                    </a:cubicBezTo>
                    <a:cubicBezTo>
                      <a:pt x="19" y="306"/>
                      <a:pt x="19" y="306"/>
                      <a:pt x="20" y="306"/>
                    </a:cubicBezTo>
                    <a:close/>
                    <a:moveTo>
                      <a:pt x="20" y="318"/>
                    </a:moveTo>
                    <a:cubicBezTo>
                      <a:pt x="20" y="318"/>
                      <a:pt x="20" y="317"/>
                      <a:pt x="21" y="318"/>
                    </a:cubicBezTo>
                    <a:cubicBezTo>
                      <a:pt x="21" y="318"/>
                      <a:pt x="20" y="319"/>
                      <a:pt x="21" y="320"/>
                    </a:cubicBezTo>
                    <a:cubicBezTo>
                      <a:pt x="20" y="321"/>
                      <a:pt x="20" y="321"/>
                      <a:pt x="19" y="321"/>
                    </a:cubicBezTo>
                    <a:cubicBezTo>
                      <a:pt x="19" y="319"/>
                      <a:pt x="20" y="321"/>
                      <a:pt x="20" y="319"/>
                    </a:cubicBezTo>
                    <a:cubicBezTo>
                      <a:pt x="20" y="318"/>
                      <a:pt x="20" y="320"/>
                      <a:pt x="19" y="319"/>
                    </a:cubicBezTo>
                    <a:cubicBezTo>
                      <a:pt x="19" y="317"/>
                      <a:pt x="19" y="316"/>
                      <a:pt x="19" y="313"/>
                    </a:cubicBezTo>
                    <a:cubicBezTo>
                      <a:pt x="20" y="313"/>
                      <a:pt x="19" y="313"/>
                      <a:pt x="20" y="313"/>
                    </a:cubicBezTo>
                    <a:cubicBezTo>
                      <a:pt x="20" y="312"/>
                      <a:pt x="19" y="313"/>
                      <a:pt x="19" y="311"/>
                    </a:cubicBezTo>
                    <a:cubicBezTo>
                      <a:pt x="20" y="312"/>
                      <a:pt x="20" y="309"/>
                      <a:pt x="19" y="310"/>
                    </a:cubicBezTo>
                    <a:cubicBezTo>
                      <a:pt x="19" y="309"/>
                      <a:pt x="19" y="309"/>
                      <a:pt x="19" y="308"/>
                    </a:cubicBezTo>
                    <a:cubicBezTo>
                      <a:pt x="20" y="308"/>
                      <a:pt x="20" y="308"/>
                      <a:pt x="20" y="309"/>
                    </a:cubicBezTo>
                    <a:cubicBezTo>
                      <a:pt x="21" y="310"/>
                      <a:pt x="20" y="310"/>
                      <a:pt x="20" y="311"/>
                    </a:cubicBezTo>
                    <a:cubicBezTo>
                      <a:pt x="20" y="312"/>
                      <a:pt x="21" y="312"/>
                      <a:pt x="21" y="312"/>
                    </a:cubicBezTo>
                    <a:cubicBezTo>
                      <a:pt x="21" y="313"/>
                      <a:pt x="20" y="313"/>
                      <a:pt x="20" y="313"/>
                    </a:cubicBezTo>
                    <a:cubicBezTo>
                      <a:pt x="20" y="313"/>
                      <a:pt x="21" y="313"/>
                      <a:pt x="21" y="315"/>
                    </a:cubicBezTo>
                    <a:cubicBezTo>
                      <a:pt x="20" y="315"/>
                      <a:pt x="20" y="313"/>
                      <a:pt x="20" y="314"/>
                    </a:cubicBezTo>
                    <a:cubicBezTo>
                      <a:pt x="20" y="316"/>
                      <a:pt x="21" y="316"/>
                      <a:pt x="20" y="318"/>
                    </a:cubicBezTo>
                    <a:close/>
                    <a:moveTo>
                      <a:pt x="37" y="309"/>
                    </a:moveTo>
                    <a:cubicBezTo>
                      <a:pt x="38" y="310"/>
                      <a:pt x="37" y="312"/>
                      <a:pt x="38" y="313"/>
                    </a:cubicBezTo>
                    <a:cubicBezTo>
                      <a:pt x="37" y="314"/>
                      <a:pt x="37" y="313"/>
                      <a:pt x="38" y="315"/>
                    </a:cubicBezTo>
                    <a:cubicBezTo>
                      <a:pt x="37" y="315"/>
                      <a:pt x="37" y="315"/>
                      <a:pt x="37" y="315"/>
                    </a:cubicBezTo>
                    <a:cubicBezTo>
                      <a:pt x="37" y="314"/>
                      <a:pt x="37" y="311"/>
                      <a:pt x="37" y="309"/>
                    </a:cubicBezTo>
                    <a:close/>
                    <a:moveTo>
                      <a:pt x="49" y="309"/>
                    </a:moveTo>
                    <a:cubicBezTo>
                      <a:pt x="49" y="310"/>
                      <a:pt x="50" y="310"/>
                      <a:pt x="50" y="310"/>
                    </a:cubicBezTo>
                    <a:cubicBezTo>
                      <a:pt x="50" y="311"/>
                      <a:pt x="49" y="311"/>
                      <a:pt x="50" y="312"/>
                    </a:cubicBezTo>
                    <a:cubicBezTo>
                      <a:pt x="50" y="312"/>
                      <a:pt x="49" y="312"/>
                      <a:pt x="49" y="312"/>
                    </a:cubicBezTo>
                    <a:cubicBezTo>
                      <a:pt x="49" y="312"/>
                      <a:pt x="49" y="310"/>
                      <a:pt x="49" y="311"/>
                    </a:cubicBezTo>
                    <a:cubicBezTo>
                      <a:pt x="48" y="311"/>
                      <a:pt x="49" y="310"/>
                      <a:pt x="49" y="309"/>
                    </a:cubicBezTo>
                    <a:close/>
                    <a:moveTo>
                      <a:pt x="47" y="311"/>
                    </a:moveTo>
                    <a:cubicBezTo>
                      <a:pt x="48" y="310"/>
                      <a:pt x="48" y="312"/>
                      <a:pt x="48" y="313"/>
                    </a:cubicBezTo>
                    <a:cubicBezTo>
                      <a:pt x="47" y="313"/>
                      <a:pt x="47" y="313"/>
                      <a:pt x="47" y="313"/>
                    </a:cubicBezTo>
                    <a:cubicBezTo>
                      <a:pt x="47" y="312"/>
                      <a:pt x="48" y="311"/>
                      <a:pt x="47" y="311"/>
                    </a:cubicBezTo>
                    <a:close/>
                    <a:moveTo>
                      <a:pt x="48" y="313"/>
                    </a:moveTo>
                    <a:cubicBezTo>
                      <a:pt x="49" y="313"/>
                      <a:pt x="49" y="315"/>
                      <a:pt x="49" y="314"/>
                    </a:cubicBezTo>
                    <a:cubicBezTo>
                      <a:pt x="49" y="315"/>
                      <a:pt x="49" y="317"/>
                      <a:pt x="48" y="317"/>
                    </a:cubicBezTo>
                    <a:cubicBezTo>
                      <a:pt x="48" y="316"/>
                      <a:pt x="48" y="315"/>
                      <a:pt x="48" y="313"/>
                    </a:cubicBezTo>
                    <a:close/>
                    <a:moveTo>
                      <a:pt x="45" y="314"/>
                    </a:moveTo>
                    <a:cubicBezTo>
                      <a:pt x="45" y="314"/>
                      <a:pt x="46" y="314"/>
                      <a:pt x="46" y="315"/>
                    </a:cubicBezTo>
                    <a:cubicBezTo>
                      <a:pt x="46" y="316"/>
                      <a:pt x="45" y="314"/>
                      <a:pt x="45" y="315"/>
                    </a:cubicBezTo>
                    <a:lnTo>
                      <a:pt x="45" y="314"/>
                    </a:lnTo>
                    <a:close/>
                    <a:moveTo>
                      <a:pt x="53" y="316"/>
                    </a:moveTo>
                    <a:cubicBezTo>
                      <a:pt x="54" y="318"/>
                      <a:pt x="53" y="321"/>
                      <a:pt x="54" y="322"/>
                    </a:cubicBezTo>
                    <a:cubicBezTo>
                      <a:pt x="54" y="323"/>
                      <a:pt x="53" y="323"/>
                      <a:pt x="53" y="322"/>
                    </a:cubicBezTo>
                    <a:cubicBezTo>
                      <a:pt x="53" y="322"/>
                      <a:pt x="53" y="323"/>
                      <a:pt x="53" y="323"/>
                    </a:cubicBezTo>
                    <a:cubicBezTo>
                      <a:pt x="52" y="324"/>
                      <a:pt x="52" y="320"/>
                      <a:pt x="51" y="322"/>
                    </a:cubicBezTo>
                    <a:cubicBezTo>
                      <a:pt x="51" y="320"/>
                      <a:pt x="52" y="322"/>
                      <a:pt x="53" y="321"/>
                    </a:cubicBezTo>
                    <a:cubicBezTo>
                      <a:pt x="53" y="321"/>
                      <a:pt x="53" y="321"/>
                      <a:pt x="53" y="321"/>
                    </a:cubicBezTo>
                    <a:cubicBezTo>
                      <a:pt x="52" y="319"/>
                      <a:pt x="53" y="317"/>
                      <a:pt x="53" y="316"/>
                    </a:cubicBezTo>
                    <a:close/>
                    <a:moveTo>
                      <a:pt x="40" y="317"/>
                    </a:moveTo>
                    <a:cubicBezTo>
                      <a:pt x="40" y="317"/>
                      <a:pt x="40" y="317"/>
                      <a:pt x="40" y="319"/>
                    </a:cubicBezTo>
                    <a:cubicBezTo>
                      <a:pt x="40" y="319"/>
                      <a:pt x="39" y="318"/>
                      <a:pt x="40" y="317"/>
                    </a:cubicBezTo>
                    <a:close/>
                    <a:moveTo>
                      <a:pt x="45" y="320"/>
                    </a:moveTo>
                    <a:cubicBezTo>
                      <a:pt x="45" y="321"/>
                      <a:pt x="44" y="322"/>
                      <a:pt x="44" y="320"/>
                    </a:cubicBezTo>
                    <a:cubicBezTo>
                      <a:pt x="45" y="321"/>
                      <a:pt x="45" y="320"/>
                      <a:pt x="45" y="320"/>
                    </a:cubicBezTo>
                    <a:close/>
                    <a:moveTo>
                      <a:pt x="40" y="320"/>
                    </a:moveTo>
                    <a:cubicBezTo>
                      <a:pt x="40" y="320"/>
                      <a:pt x="41" y="321"/>
                      <a:pt x="41" y="321"/>
                    </a:cubicBezTo>
                    <a:cubicBezTo>
                      <a:pt x="41" y="322"/>
                      <a:pt x="40" y="322"/>
                      <a:pt x="40" y="320"/>
                    </a:cubicBezTo>
                    <a:close/>
                    <a:moveTo>
                      <a:pt x="47" y="325"/>
                    </a:moveTo>
                    <a:cubicBezTo>
                      <a:pt x="47" y="324"/>
                      <a:pt x="47" y="322"/>
                      <a:pt x="47" y="320"/>
                    </a:cubicBezTo>
                    <a:cubicBezTo>
                      <a:pt x="48" y="321"/>
                      <a:pt x="47" y="323"/>
                      <a:pt x="47" y="326"/>
                    </a:cubicBezTo>
                    <a:cubicBezTo>
                      <a:pt x="47" y="326"/>
                      <a:pt x="46" y="323"/>
                      <a:pt x="46" y="326"/>
                    </a:cubicBezTo>
                    <a:cubicBezTo>
                      <a:pt x="46" y="325"/>
                      <a:pt x="46" y="325"/>
                      <a:pt x="46" y="325"/>
                    </a:cubicBezTo>
                    <a:cubicBezTo>
                      <a:pt x="46" y="325"/>
                      <a:pt x="46" y="324"/>
                      <a:pt x="46" y="324"/>
                    </a:cubicBezTo>
                    <a:cubicBezTo>
                      <a:pt x="46" y="324"/>
                      <a:pt x="46" y="324"/>
                      <a:pt x="46" y="324"/>
                    </a:cubicBezTo>
                    <a:cubicBezTo>
                      <a:pt x="46" y="325"/>
                      <a:pt x="47" y="325"/>
                      <a:pt x="47" y="325"/>
                    </a:cubicBezTo>
                    <a:close/>
                    <a:moveTo>
                      <a:pt x="46" y="327"/>
                    </a:moveTo>
                    <a:cubicBezTo>
                      <a:pt x="46" y="326"/>
                      <a:pt x="45" y="326"/>
                      <a:pt x="45" y="325"/>
                    </a:cubicBezTo>
                    <a:cubicBezTo>
                      <a:pt x="46" y="325"/>
                      <a:pt x="46" y="325"/>
                      <a:pt x="46" y="327"/>
                    </a:cubicBezTo>
                    <a:close/>
                    <a:moveTo>
                      <a:pt x="19" y="323"/>
                    </a:moveTo>
                    <a:cubicBezTo>
                      <a:pt x="20" y="323"/>
                      <a:pt x="20" y="323"/>
                      <a:pt x="20" y="323"/>
                    </a:cubicBezTo>
                    <a:cubicBezTo>
                      <a:pt x="20" y="323"/>
                      <a:pt x="20" y="323"/>
                      <a:pt x="20" y="323"/>
                    </a:cubicBezTo>
                    <a:cubicBezTo>
                      <a:pt x="20" y="324"/>
                      <a:pt x="20" y="324"/>
                      <a:pt x="21" y="324"/>
                    </a:cubicBezTo>
                    <a:cubicBezTo>
                      <a:pt x="20" y="325"/>
                      <a:pt x="20" y="328"/>
                      <a:pt x="19" y="328"/>
                    </a:cubicBezTo>
                    <a:cubicBezTo>
                      <a:pt x="19" y="327"/>
                      <a:pt x="20" y="327"/>
                      <a:pt x="20" y="326"/>
                    </a:cubicBezTo>
                    <a:cubicBezTo>
                      <a:pt x="19" y="327"/>
                      <a:pt x="18" y="326"/>
                      <a:pt x="18" y="329"/>
                    </a:cubicBezTo>
                    <a:cubicBezTo>
                      <a:pt x="17" y="328"/>
                      <a:pt x="18" y="326"/>
                      <a:pt x="18" y="325"/>
                    </a:cubicBezTo>
                    <a:cubicBezTo>
                      <a:pt x="18" y="326"/>
                      <a:pt x="18" y="326"/>
                      <a:pt x="19" y="326"/>
                    </a:cubicBezTo>
                    <a:cubicBezTo>
                      <a:pt x="19" y="325"/>
                      <a:pt x="20" y="324"/>
                      <a:pt x="19" y="323"/>
                    </a:cubicBezTo>
                    <a:close/>
                    <a:moveTo>
                      <a:pt x="31" y="323"/>
                    </a:moveTo>
                    <a:cubicBezTo>
                      <a:pt x="31" y="323"/>
                      <a:pt x="30" y="324"/>
                      <a:pt x="31" y="325"/>
                    </a:cubicBezTo>
                    <a:cubicBezTo>
                      <a:pt x="30" y="325"/>
                      <a:pt x="30" y="325"/>
                      <a:pt x="30" y="325"/>
                    </a:cubicBezTo>
                    <a:cubicBezTo>
                      <a:pt x="30" y="326"/>
                      <a:pt x="31" y="325"/>
                      <a:pt x="31" y="326"/>
                    </a:cubicBezTo>
                    <a:cubicBezTo>
                      <a:pt x="31" y="326"/>
                      <a:pt x="30" y="327"/>
                      <a:pt x="30" y="326"/>
                    </a:cubicBezTo>
                    <a:cubicBezTo>
                      <a:pt x="30" y="326"/>
                      <a:pt x="30" y="325"/>
                      <a:pt x="30" y="323"/>
                    </a:cubicBezTo>
                    <a:cubicBezTo>
                      <a:pt x="30" y="323"/>
                      <a:pt x="31" y="323"/>
                      <a:pt x="31" y="323"/>
                    </a:cubicBezTo>
                    <a:close/>
                    <a:moveTo>
                      <a:pt x="37" y="323"/>
                    </a:moveTo>
                    <a:cubicBezTo>
                      <a:pt x="37" y="324"/>
                      <a:pt x="38" y="324"/>
                      <a:pt x="38" y="325"/>
                    </a:cubicBezTo>
                    <a:cubicBezTo>
                      <a:pt x="37" y="325"/>
                      <a:pt x="37" y="324"/>
                      <a:pt x="37" y="325"/>
                    </a:cubicBezTo>
                    <a:cubicBezTo>
                      <a:pt x="36" y="325"/>
                      <a:pt x="37" y="324"/>
                      <a:pt x="37" y="323"/>
                    </a:cubicBezTo>
                    <a:close/>
                    <a:moveTo>
                      <a:pt x="32" y="326"/>
                    </a:moveTo>
                    <a:cubicBezTo>
                      <a:pt x="32" y="325"/>
                      <a:pt x="32" y="327"/>
                      <a:pt x="33" y="326"/>
                    </a:cubicBezTo>
                    <a:cubicBezTo>
                      <a:pt x="32" y="328"/>
                      <a:pt x="32" y="327"/>
                      <a:pt x="31" y="327"/>
                    </a:cubicBezTo>
                    <a:cubicBezTo>
                      <a:pt x="31" y="326"/>
                      <a:pt x="32" y="326"/>
                      <a:pt x="32" y="326"/>
                    </a:cubicBezTo>
                    <a:close/>
                    <a:moveTo>
                      <a:pt x="31" y="326"/>
                    </a:moveTo>
                    <a:cubicBezTo>
                      <a:pt x="31" y="327"/>
                      <a:pt x="31" y="327"/>
                      <a:pt x="31" y="328"/>
                    </a:cubicBezTo>
                    <a:cubicBezTo>
                      <a:pt x="30" y="328"/>
                      <a:pt x="30" y="328"/>
                      <a:pt x="30" y="328"/>
                    </a:cubicBezTo>
                    <a:cubicBezTo>
                      <a:pt x="30" y="327"/>
                      <a:pt x="31" y="327"/>
                      <a:pt x="31" y="326"/>
                    </a:cubicBezTo>
                    <a:close/>
                    <a:moveTo>
                      <a:pt x="38" y="328"/>
                    </a:moveTo>
                    <a:cubicBezTo>
                      <a:pt x="37" y="328"/>
                      <a:pt x="37" y="328"/>
                      <a:pt x="37" y="328"/>
                    </a:cubicBezTo>
                    <a:cubicBezTo>
                      <a:pt x="37" y="329"/>
                      <a:pt x="37" y="330"/>
                      <a:pt x="37" y="330"/>
                    </a:cubicBezTo>
                    <a:cubicBezTo>
                      <a:pt x="36" y="330"/>
                      <a:pt x="37" y="328"/>
                      <a:pt x="37" y="327"/>
                    </a:cubicBezTo>
                    <a:cubicBezTo>
                      <a:pt x="37" y="327"/>
                      <a:pt x="37" y="328"/>
                      <a:pt x="38" y="327"/>
                    </a:cubicBezTo>
                    <a:cubicBezTo>
                      <a:pt x="38" y="329"/>
                      <a:pt x="39" y="329"/>
                      <a:pt x="39" y="331"/>
                    </a:cubicBezTo>
                    <a:cubicBezTo>
                      <a:pt x="38" y="331"/>
                      <a:pt x="38" y="329"/>
                      <a:pt x="38" y="328"/>
                    </a:cubicBezTo>
                    <a:close/>
                    <a:moveTo>
                      <a:pt x="42" y="329"/>
                    </a:moveTo>
                    <a:cubicBezTo>
                      <a:pt x="42" y="329"/>
                      <a:pt x="42" y="330"/>
                      <a:pt x="42" y="331"/>
                    </a:cubicBezTo>
                    <a:cubicBezTo>
                      <a:pt x="41" y="331"/>
                      <a:pt x="41" y="331"/>
                      <a:pt x="41" y="331"/>
                    </a:cubicBezTo>
                    <a:cubicBezTo>
                      <a:pt x="41" y="330"/>
                      <a:pt x="41" y="330"/>
                      <a:pt x="42" y="330"/>
                    </a:cubicBezTo>
                    <a:lnTo>
                      <a:pt x="42" y="329"/>
                    </a:lnTo>
                    <a:close/>
                    <a:moveTo>
                      <a:pt x="42" y="334"/>
                    </a:moveTo>
                    <a:cubicBezTo>
                      <a:pt x="42" y="333"/>
                      <a:pt x="42" y="333"/>
                      <a:pt x="42" y="332"/>
                    </a:cubicBezTo>
                    <a:cubicBezTo>
                      <a:pt x="43" y="331"/>
                      <a:pt x="43" y="331"/>
                      <a:pt x="44" y="331"/>
                    </a:cubicBezTo>
                    <a:cubicBezTo>
                      <a:pt x="44" y="333"/>
                      <a:pt x="44" y="334"/>
                      <a:pt x="44" y="335"/>
                    </a:cubicBezTo>
                    <a:cubicBezTo>
                      <a:pt x="43" y="334"/>
                      <a:pt x="43" y="333"/>
                      <a:pt x="43" y="332"/>
                    </a:cubicBezTo>
                    <a:cubicBezTo>
                      <a:pt x="43" y="333"/>
                      <a:pt x="43" y="334"/>
                      <a:pt x="42" y="334"/>
                    </a:cubicBezTo>
                    <a:cubicBezTo>
                      <a:pt x="42" y="334"/>
                      <a:pt x="42" y="334"/>
                      <a:pt x="42" y="334"/>
                    </a:cubicBezTo>
                    <a:close/>
                    <a:moveTo>
                      <a:pt x="41" y="332"/>
                    </a:moveTo>
                    <a:cubicBezTo>
                      <a:pt x="41" y="334"/>
                      <a:pt x="41" y="334"/>
                      <a:pt x="41" y="335"/>
                    </a:cubicBezTo>
                    <a:cubicBezTo>
                      <a:pt x="40" y="332"/>
                      <a:pt x="40" y="332"/>
                      <a:pt x="40" y="332"/>
                    </a:cubicBezTo>
                    <a:cubicBezTo>
                      <a:pt x="41" y="331"/>
                      <a:pt x="41" y="333"/>
                      <a:pt x="41" y="332"/>
                    </a:cubicBezTo>
                    <a:close/>
                    <a:moveTo>
                      <a:pt x="24" y="335"/>
                    </a:moveTo>
                    <a:cubicBezTo>
                      <a:pt x="24" y="336"/>
                      <a:pt x="24" y="335"/>
                      <a:pt x="24" y="336"/>
                    </a:cubicBezTo>
                    <a:cubicBezTo>
                      <a:pt x="24" y="337"/>
                      <a:pt x="25" y="335"/>
                      <a:pt x="25" y="338"/>
                    </a:cubicBezTo>
                    <a:cubicBezTo>
                      <a:pt x="24" y="337"/>
                      <a:pt x="24" y="338"/>
                      <a:pt x="23" y="338"/>
                    </a:cubicBezTo>
                    <a:cubicBezTo>
                      <a:pt x="23" y="336"/>
                      <a:pt x="23" y="335"/>
                      <a:pt x="24" y="335"/>
                    </a:cubicBezTo>
                    <a:close/>
                    <a:moveTo>
                      <a:pt x="26" y="342"/>
                    </a:moveTo>
                    <a:cubicBezTo>
                      <a:pt x="26" y="341"/>
                      <a:pt x="27" y="343"/>
                      <a:pt x="27" y="342"/>
                    </a:cubicBezTo>
                    <a:cubicBezTo>
                      <a:pt x="27" y="342"/>
                      <a:pt x="27" y="343"/>
                      <a:pt x="27" y="343"/>
                    </a:cubicBezTo>
                    <a:cubicBezTo>
                      <a:pt x="27" y="343"/>
                      <a:pt x="27" y="343"/>
                      <a:pt x="27" y="344"/>
                    </a:cubicBezTo>
                    <a:cubicBezTo>
                      <a:pt x="27" y="342"/>
                      <a:pt x="26" y="343"/>
                      <a:pt x="26" y="342"/>
                    </a:cubicBezTo>
                    <a:close/>
                    <a:moveTo>
                      <a:pt x="25" y="343"/>
                    </a:moveTo>
                    <a:cubicBezTo>
                      <a:pt x="24" y="342"/>
                      <a:pt x="24" y="343"/>
                      <a:pt x="24" y="344"/>
                    </a:cubicBezTo>
                    <a:cubicBezTo>
                      <a:pt x="23" y="342"/>
                      <a:pt x="25" y="342"/>
                      <a:pt x="25" y="343"/>
                    </a:cubicBezTo>
                    <a:close/>
                    <a:moveTo>
                      <a:pt x="24" y="346"/>
                    </a:moveTo>
                    <a:cubicBezTo>
                      <a:pt x="25" y="345"/>
                      <a:pt x="25" y="346"/>
                      <a:pt x="25" y="347"/>
                    </a:cubicBezTo>
                    <a:cubicBezTo>
                      <a:pt x="25" y="348"/>
                      <a:pt x="25" y="346"/>
                      <a:pt x="24" y="346"/>
                    </a:cubicBezTo>
                    <a:close/>
                    <a:moveTo>
                      <a:pt x="26" y="349"/>
                    </a:moveTo>
                    <a:cubicBezTo>
                      <a:pt x="26" y="349"/>
                      <a:pt x="25" y="350"/>
                      <a:pt x="25" y="349"/>
                    </a:cubicBezTo>
                    <a:cubicBezTo>
                      <a:pt x="25" y="349"/>
                      <a:pt x="25" y="350"/>
                      <a:pt x="25" y="350"/>
                    </a:cubicBezTo>
                    <a:cubicBezTo>
                      <a:pt x="25" y="351"/>
                      <a:pt x="25" y="350"/>
                      <a:pt x="25" y="349"/>
                    </a:cubicBezTo>
                    <a:cubicBezTo>
                      <a:pt x="25" y="348"/>
                      <a:pt x="25" y="348"/>
                      <a:pt x="26" y="349"/>
                    </a:cubicBezTo>
                    <a:close/>
                    <a:moveTo>
                      <a:pt x="24" y="348"/>
                    </a:moveTo>
                    <a:cubicBezTo>
                      <a:pt x="24" y="348"/>
                      <a:pt x="24" y="351"/>
                      <a:pt x="23" y="350"/>
                    </a:cubicBezTo>
                    <a:cubicBezTo>
                      <a:pt x="23" y="350"/>
                      <a:pt x="23" y="350"/>
                      <a:pt x="23" y="349"/>
                    </a:cubicBezTo>
                    <a:cubicBezTo>
                      <a:pt x="23" y="349"/>
                      <a:pt x="24" y="349"/>
                      <a:pt x="24" y="348"/>
                    </a:cubicBezTo>
                    <a:close/>
                    <a:moveTo>
                      <a:pt x="40" y="350"/>
                    </a:moveTo>
                    <a:cubicBezTo>
                      <a:pt x="40" y="350"/>
                      <a:pt x="40" y="350"/>
                      <a:pt x="41" y="349"/>
                    </a:cubicBezTo>
                    <a:cubicBezTo>
                      <a:pt x="41" y="349"/>
                      <a:pt x="41" y="351"/>
                      <a:pt x="41" y="350"/>
                    </a:cubicBezTo>
                    <a:cubicBezTo>
                      <a:pt x="41" y="352"/>
                      <a:pt x="41" y="351"/>
                      <a:pt x="40" y="351"/>
                    </a:cubicBezTo>
                    <a:cubicBezTo>
                      <a:pt x="40" y="354"/>
                      <a:pt x="40" y="354"/>
                      <a:pt x="40" y="354"/>
                    </a:cubicBezTo>
                    <a:cubicBezTo>
                      <a:pt x="40" y="354"/>
                      <a:pt x="40" y="354"/>
                      <a:pt x="40" y="354"/>
                    </a:cubicBezTo>
                    <a:cubicBezTo>
                      <a:pt x="39" y="354"/>
                      <a:pt x="40" y="352"/>
                      <a:pt x="40" y="350"/>
                    </a:cubicBezTo>
                    <a:close/>
                    <a:moveTo>
                      <a:pt x="25" y="351"/>
                    </a:moveTo>
                    <a:cubicBezTo>
                      <a:pt x="25" y="351"/>
                      <a:pt x="25" y="352"/>
                      <a:pt x="25" y="353"/>
                    </a:cubicBezTo>
                    <a:cubicBezTo>
                      <a:pt x="25" y="354"/>
                      <a:pt x="24" y="355"/>
                      <a:pt x="24" y="354"/>
                    </a:cubicBezTo>
                    <a:cubicBezTo>
                      <a:pt x="23" y="351"/>
                      <a:pt x="24" y="353"/>
                      <a:pt x="25" y="351"/>
                    </a:cubicBezTo>
                    <a:close/>
                    <a:moveTo>
                      <a:pt x="26" y="352"/>
                    </a:moveTo>
                    <a:cubicBezTo>
                      <a:pt x="27" y="352"/>
                      <a:pt x="26" y="353"/>
                      <a:pt x="26" y="354"/>
                    </a:cubicBezTo>
                    <a:cubicBezTo>
                      <a:pt x="25" y="354"/>
                      <a:pt x="26" y="352"/>
                      <a:pt x="25" y="352"/>
                    </a:cubicBezTo>
                    <a:cubicBezTo>
                      <a:pt x="26" y="350"/>
                      <a:pt x="26" y="353"/>
                      <a:pt x="26" y="352"/>
                    </a:cubicBezTo>
                    <a:close/>
                    <a:moveTo>
                      <a:pt x="27" y="352"/>
                    </a:moveTo>
                    <a:cubicBezTo>
                      <a:pt x="28" y="354"/>
                      <a:pt x="28" y="351"/>
                      <a:pt x="29" y="354"/>
                    </a:cubicBezTo>
                    <a:cubicBezTo>
                      <a:pt x="28" y="352"/>
                      <a:pt x="28" y="354"/>
                      <a:pt x="28" y="354"/>
                    </a:cubicBezTo>
                    <a:cubicBezTo>
                      <a:pt x="28" y="355"/>
                      <a:pt x="27" y="354"/>
                      <a:pt x="27" y="353"/>
                    </a:cubicBezTo>
                    <a:cubicBezTo>
                      <a:pt x="27" y="353"/>
                      <a:pt x="27" y="353"/>
                      <a:pt x="27" y="352"/>
                    </a:cubicBezTo>
                    <a:close/>
                    <a:moveTo>
                      <a:pt x="25" y="361"/>
                    </a:moveTo>
                    <a:cubicBezTo>
                      <a:pt x="25" y="363"/>
                      <a:pt x="25" y="366"/>
                      <a:pt x="24" y="366"/>
                    </a:cubicBezTo>
                    <a:cubicBezTo>
                      <a:pt x="25" y="365"/>
                      <a:pt x="24" y="363"/>
                      <a:pt x="25" y="363"/>
                    </a:cubicBezTo>
                    <a:cubicBezTo>
                      <a:pt x="24" y="363"/>
                      <a:pt x="24" y="363"/>
                      <a:pt x="24" y="362"/>
                    </a:cubicBezTo>
                    <a:cubicBezTo>
                      <a:pt x="25" y="361"/>
                      <a:pt x="25" y="362"/>
                      <a:pt x="25" y="361"/>
                    </a:cubicBezTo>
                    <a:close/>
                    <a:moveTo>
                      <a:pt x="24" y="359"/>
                    </a:moveTo>
                    <a:cubicBezTo>
                      <a:pt x="24" y="360"/>
                      <a:pt x="25" y="360"/>
                      <a:pt x="25" y="359"/>
                    </a:cubicBezTo>
                    <a:cubicBezTo>
                      <a:pt x="24" y="358"/>
                      <a:pt x="25" y="356"/>
                      <a:pt x="24" y="356"/>
                    </a:cubicBezTo>
                    <a:cubicBezTo>
                      <a:pt x="24" y="355"/>
                      <a:pt x="25" y="355"/>
                      <a:pt x="25" y="354"/>
                    </a:cubicBezTo>
                    <a:cubicBezTo>
                      <a:pt x="26" y="355"/>
                      <a:pt x="26" y="359"/>
                      <a:pt x="27" y="359"/>
                    </a:cubicBezTo>
                    <a:cubicBezTo>
                      <a:pt x="26" y="360"/>
                      <a:pt x="26" y="360"/>
                      <a:pt x="26" y="361"/>
                    </a:cubicBezTo>
                    <a:cubicBezTo>
                      <a:pt x="25" y="361"/>
                      <a:pt x="24" y="361"/>
                      <a:pt x="24" y="359"/>
                    </a:cubicBezTo>
                    <a:close/>
                    <a:moveTo>
                      <a:pt x="31" y="357"/>
                    </a:moveTo>
                    <a:cubicBezTo>
                      <a:pt x="31" y="358"/>
                      <a:pt x="31" y="357"/>
                      <a:pt x="32" y="358"/>
                    </a:cubicBezTo>
                    <a:cubicBezTo>
                      <a:pt x="32" y="359"/>
                      <a:pt x="31" y="358"/>
                      <a:pt x="30" y="359"/>
                    </a:cubicBezTo>
                    <a:cubicBezTo>
                      <a:pt x="30" y="359"/>
                      <a:pt x="31" y="358"/>
                      <a:pt x="31" y="357"/>
                    </a:cubicBezTo>
                    <a:close/>
                    <a:moveTo>
                      <a:pt x="41" y="358"/>
                    </a:moveTo>
                    <a:cubicBezTo>
                      <a:pt x="41" y="358"/>
                      <a:pt x="42" y="362"/>
                      <a:pt x="41" y="362"/>
                    </a:cubicBezTo>
                    <a:cubicBezTo>
                      <a:pt x="41" y="360"/>
                      <a:pt x="41" y="360"/>
                      <a:pt x="41" y="358"/>
                    </a:cubicBezTo>
                    <a:close/>
                    <a:moveTo>
                      <a:pt x="31" y="361"/>
                    </a:moveTo>
                    <a:cubicBezTo>
                      <a:pt x="31" y="361"/>
                      <a:pt x="31" y="363"/>
                      <a:pt x="31" y="364"/>
                    </a:cubicBezTo>
                    <a:cubicBezTo>
                      <a:pt x="30" y="363"/>
                      <a:pt x="31" y="363"/>
                      <a:pt x="31" y="361"/>
                    </a:cubicBezTo>
                    <a:close/>
                    <a:moveTo>
                      <a:pt x="27" y="367"/>
                    </a:moveTo>
                    <a:cubicBezTo>
                      <a:pt x="27" y="365"/>
                      <a:pt x="27" y="365"/>
                      <a:pt x="27" y="365"/>
                    </a:cubicBezTo>
                    <a:cubicBezTo>
                      <a:pt x="28" y="365"/>
                      <a:pt x="28" y="364"/>
                      <a:pt x="28" y="365"/>
                    </a:cubicBezTo>
                    <a:cubicBezTo>
                      <a:pt x="28" y="365"/>
                      <a:pt x="28" y="365"/>
                      <a:pt x="28" y="365"/>
                    </a:cubicBezTo>
                    <a:cubicBezTo>
                      <a:pt x="28" y="366"/>
                      <a:pt x="28" y="366"/>
                      <a:pt x="28" y="367"/>
                    </a:cubicBezTo>
                    <a:cubicBezTo>
                      <a:pt x="28" y="367"/>
                      <a:pt x="28" y="367"/>
                      <a:pt x="28" y="366"/>
                    </a:cubicBezTo>
                    <a:cubicBezTo>
                      <a:pt x="29" y="368"/>
                      <a:pt x="28" y="367"/>
                      <a:pt x="27" y="367"/>
                    </a:cubicBezTo>
                    <a:close/>
                    <a:moveTo>
                      <a:pt x="24" y="368"/>
                    </a:moveTo>
                    <a:cubicBezTo>
                      <a:pt x="25" y="368"/>
                      <a:pt x="25" y="368"/>
                      <a:pt x="26" y="367"/>
                    </a:cubicBezTo>
                    <a:cubicBezTo>
                      <a:pt x="25" y="369"/>
                      <a:pt x="25" y="369"/>
                      <a:pt x="26" y="371"/>
                    </a:cubicBezTo>
                    <a:cubicBezTo>
                      <a:pt x="25" y="371"/>
                      <a:pt x="25" y="370"/>
                      <a:pt x="25" y="369"/>
                    </a:cubicBezTo>
                    <a:cubicBezTo>
                      <a:pt x="25" y="370"/>
                      <a:pt x="24" y="369"/>
                      <a:pt x="24" y="369"/>
                    </a:cubicBezTo>
                    <a:cubicBezTo>
                      <a:pt x="24" y="368"/>
                      <a:pt x="25" y="369"/>
                      <a:pt x="24" y="368"/>
                    </a:cubicBezTo>
                    <a:close/>
                    <a:moveTo>
                      <a:pt x="45" y="370"/>
                    </a:moveTo>
                    <a:cubicBezTo>
                      <a:pt x="46" y="369"/>
                      <a:pt x="46" y="371"/>
                      <a:pt x="46" y="372"/>
                    </a:cubicBezTo>
                    <a:cubicBezTo>
                      <a:pt x="46" y="373"/>
                      <a:pt x="46" y="372"/>
                      <a:pt x="45" y="372"/>
                    </a:cubicBezTo>
                    <a:cubicBezTo>
                      <a:pt x="45" y="371"/>
                      <a:pt x="45" y="370"/>
                      <a:pt x="45" y="370"/>
                    </a:cubicBezTo>
                    <a:close/>
                    <a:moveTo>
                      <a:pt x="28" y="370"/>
                    </a:moveTo>
                    <a:cubicBezTo>
                      <a:pt x="28" y="371"/>
                      <a:pt x="28" y="370"/>
                      <a:pt x="29" y="370"/>
                    </a:cubicBezTo>
                    <a:cubicBezTo>
                      <a:pt x="29" y="372"/>
                      <a:pt x="29" y="372"/>
                      <a:pt x="29" y="372"/>
                    </a:cubicBezTo>
                    <a:cubicBezTo>
                      <a:pt x="28" y="369"/>
                      <a:pt x="28" y="373"/>
                      <a:pt x="28" y="372"/>
                    </a:cubicBezTo>
                    <a:cubicBezTo>
                      <a:pt x="28" y="372"/>
                      <a:pt x="28" y="371"/>
                      <a:pt x="28" y="370"/>
                    </a:cubicBezTo>
                    <a:close/>
                    <a:moveTo>
                      <a:pt x="25" y="373"/>
                    </a:moveTo>
                    <a:cubicBezTo>
                      <a:pt x="25" y="372"/>
                      <a:pt x="24" y="374"/>
                      <a:pt x="24" y="372"/>
                    </a:cubicBezTo>
                    <a:cubicBezTo>
                      <a:pt x="25" y="371"/>
                      <a:pt x="25" y="372"/>
                      <a:pt x="26" y="372"/>
                    </a:cubicBezTo>
                    <a:cubicBezTo>
                      <a:pt x="26" y="374"/>
                      <a:pt x="27" y="373"/>
                      <a:pt x="26" y="375"/>
                    </a:cubicBezTo>
                    <a:cubicBezTo>
                      <a:pt x="26" y="373"/>
                      <a:pt x="25" y="376"/>
                      <a:pt x="25" y="373"/>
                    </a:cubicBezTo>
                    <a:cubicBezTo>
                      <a:pt x="25" y="373"/>
                      <a:pt x="25" y="373"/>
                      <a:pt x="25" y="373"/>
                    </a:cubicBezTo>
                    <a:close/>
                    <a:moveTo>
                      <a:pt x="41" y="374"/>
                    </a:moveTo>
                    <a:cubicBezTo>
                      <a:pt x="40" y="375"/>
                      <a:pt x="41" y="375"/>
                      <a:pt x="41" y="376"/>
                    </a:cubicBezTo>
                    <a:cubicBezTo>
                      <a:pt x="40" y="376"/>
                      <a:pt x="41" y="378"/>
                      <a:pt x="40" y="378"/>
                    </a:cubicBezTo>
                    <a:cubicBezTo>
                      <a:pt x="41" y="376"/>
                      <a:pt x="40" y="374"/>
                      <a:pt x="40" y="375"/>
                    </a:cubicBezTo>
                    <a:cubicBezTo>
                      <a:pt x="40" y="374"/>
                      <a:pt x="40" y="373"/>
                      <a:pt x="41" y="372"/>
                    </a:cubicBezTo>
                    <a:cubicBezTo>
                      <a:pt x="40" y="374"/>
                      <a:pt x="41" y="374"/>
                      <a:pt x="41" y="375"/>
                    </a:cubicBezTo>
                    <a:cubicBezTo>
                      <a:pt x="41" y="375"/>
                      <a:pt x="41" y="375"/>
                      <a:pt x="41" y="374"/>
                    </a:cubicBezTo>
                    <a:close/>
                    <a:moveTo>
                      <a:pt x="28" y="378"/>
                    </a:moveTo>
                    <a:cubicBezTo>
                      <a:pt x="28" y="377"/>
                      <a:pt x="28" y="378"/>
                      <a:pt x="27" y="377"/>
                    </a:cubicBezTo>
                    <a:cubicBezTo>
                      <a:pt x="28" y="376"/>
                      <a:pt x="27" y="375"/>
                      <a:pt x="27" y="374"/>
                    </a:cubicBezTo>
                    <a:cubicBezTo>
                      <a:pt x="27" y="374"/>
                      <a:pt x="27" y="374"/>
                      <a:pt x="28" y="373"/>
                    </a:cubicBezTo>
                    <a:cubicBezTo>
                      <a:pt x="28" y="374"/>
                      <a:pt x="28" y="377"/>
                      <a:pt x="29" y="377"/>
                    </a:cubicBezTo>
                    <a:cubicBezTo>
                      <a:pt x="29" y="379"/>
                      <a:pt x="29" y="380"/>
                      <a:pt x="29" y="381"/>
                    </a:cubicBezTo>
                    <a:cubicBezTo>
                      <a:pt x="28" y="382"/>
                      <a:pt x="28" y="379"/>
                      <a:pt x="28" y="381"/>
                    </a:cubicBezTo>
                    <a:cubicBezTo>
                      <a:pt x="27" y="380"/>
                      <a:pt x="27" y="378"/>
                      <a:pt x="28" y="378"/>
                    </a:cubicBezTo>
                    <a:close/>
                    <a:moveTo>
                      <a:pt x="43" y="374"/>
                    </a:moveTo>
                    <a:cubicBezTo>
                      <a:pt x="44" y="374"/>
                      <a:pt x="44" y="376"/>
                      <a:pt x="43" y="376"/>
                    </a:cubicBezTo>
                    <a:cubicBezTo>
                      <a:pt x="43" y="376"/>
                      <a:pt x="43" y="375"/>
                      <a:pt x="43" y="374"/>
                    </a:cubicBezTo>
                    <a:close/>
                    <a:moveTo>
                      <a:pt x="22" y="375"/>
                    </a:moveTo>
                    <a:cubicBezTo>
                      <a:pt x="23" y="376"/>
                      <a:pt x="23" y="377"/>
                      <a:pt x="23" y="378"/>
                    </a:cubicBezTo>
                    <a:cubicBezTo>
                      <a:pt x="22" y="378"/>
                      <a:pt x="22" y="377"/>
                      <a:pt x="22" y="375"/>
                    </a:cubicBezTo>
                    <a:close/>
                    <a:moveTo>
                      <a:pt x="25" y="375"/>
                    </a:moveTo>
                    <a:cubicBezTo>
                      <a:pt x="26" y="375"/>
                      <a:pt x="26" y="376"/>
                      <a:pt x="26" y="376"/>
                    </a:cubicBezTo>
                    <a:cubicBezTo>
                      <a:pt x="26" y="376"/>
                      <a:pt x="26" y="377"/>
                      <a:pt x="26" y="377"/>
                    </a:cubicBezTo>
                    <a:cubicBezTo>
                      <a:pt x="26" y="377"/>
                      <a:pt x="26" y="376"/>
                      <a:pt x="27" y="377"/>
                    </a:cubicBezTo>
                    <a:cubicBezTo>
                      <a:pt x="26" y="379"/>
                      <a:pt x="27" y="379"/>
                      <a:pt x="27" y="380"/>
                    </a:cubicBezTo>
                    <a:cubicBezTo>
                      <a:pt x="26" y="379"/>
                      <a:pt x="26" y="379"/>
                      <a:pt x="26" y="380"/>
                    </a:cubicBezTo>
                    <a:cubicBezTo>
                      <a:pt x="25" y="378"/>
                      <a:pt x="26" y="377"/>
                      <a:pt x="25" y="375"/>
                    </a:cubicBezTo>
                    <a:close/>
                    <a:moveTo>
                      <a:pt x="32" y="381"/>
                    </a:moveTo>
                    <a:cubicBezTo>
                      <a:pt x="31" y="383"/>
                      <a:pt x="32" y="382"/>
                      <a:pt x="32" y="383"/>
                    </a:cubicBezTo>
                    <a:cubicBezTo>
                      <a:pt x="32" y="383"/>
                      <a:pt x="32" y="382"/>
                      <a:pt x="32" y="381"/>
                    </a:cubicBezTo>
                    <a:cubicBezTo>
                      <a:pt x="33" y="381"/>
                      <a:pt x="33" y="383"/>
                      <a:pt x="32" y="384"/>
                    </a:cubicBezTo>
                    <a:cubicBezTo>
                      <a:pt x="32" y="383"/>
                      <a:pt x="31" y="384"/>
                      <a:pt x="32" y="385"/>
                    </a:cubicBezTo>
                    <a:cubicBezTo>
                      <a:pt x="31" y="385"/>
                      <a:pt x="31" y="384"/>
                      <a:pt x="30" y="385"/>
                    </a:cubicBezTo>
                    <a:cubicBezTo>
                      <a:pt x="31" y="384"/>
                      <a:pt x="31" y="382"/>
                      <a:pt x="30" y="382"/>
                    </a:cubicBezTo>
                    <a:cubicBezTo>
                      <a:pt x="32" y="380"/>
                      <a:pt x="29" y="381"/>
                      <a:pt x="31" y="379"/>
                    </a:cubicBezTo>
                    <a:cubicBezTo>
                      <a:pt x="31" y="379"/>
                      <a:pt x="31" y="378"/>
                      <a:pt x="30" y="378"/>
                    </a:cubicBezTo>
                    <a:cubicBezTo>
                      <a:pt x="30" y="378"/>
                      <a:pt x="31" y="377"/>
                      <a:pt x="31" y="377"/>
                    </a:cubicBezTo>
                    <a:cubicBezTo>
                      <a:pt x="31" y="378"/>
                      <a:pt x="31" y="380"/>
                      <a:pt x="32" y="378"/>
                    </a:cubicBezTo>
                    <a:cubicBezTo>
                      <a:pt x="32" y="379"/>
                      <a:pt x="32" y="381"/>
                      <a:pt x="32" y="381"/>
                    </a:cubicBezTo>
                    <a:close/>
                    <a:moveTo>
                      <a:pt x="34" y="378"/>
                    </a:moveTo>
                    <a:cubicBezTo>
                      <a:pt x="34" y="378"/>
                      <a:pt x="34" y="379"/>
                      <a:pt x="33" y="378"/>
                    </a:cubicBezTo>
                    <a:cubicBezTo>
                      <a:pt x="33" y="379"/>
                      <a:pt x="34" y="379"/>
                      <a:pt x="34" y="380"/>
                    </a:cubicBezTo>
                    <a:cubicBezTo>
                      <a:pt x="33" y="380"/>
                      <a:pt x="33" y="380"/>
                      <a:pt x="33" y="380"/>
                    </a:cubicBezTo>
                    <a:cubicBezTo>
                      <a:pt x="33" y="378"/>
                      <a:pt x="33" y="378"/>
                      <a:pt x="33" y="378"/>
                    </a:cubicBezTo>
                    <a:cubicBezTo>
                      <a:pt x="33" y="378"/>
                      <a:pt x="34" y="378"/>
                      <a:pt x="34" y="378"/>
                    </a:cubicBezTo>
                    <a:close/>
                    <a:moveTo>
                      <a:pt x="43" y="379"/>
                    </a:moveTo>
                    <a:cubicBezTo>
                      <a:pt x="43" y="380"/>
                      <a:pt x="43" y="380"/>
                      <a:pt x="44" y="380"/>
                    </a:cubicBezTo>
                    <a:cubicBezTo>
                      <a:pt x="44" y="381"/>
                      <a:pt x="44" y="381"/>
                      <a:pt x="44" y="381"/>
                    </a:cubicBezTo>
                    <a:cubicBezTo>
                      <a:pt x="43" y="381"/>
                      <a:pt x="43" y="380"/>
                      <a:pt x="43" y="381"/>
                    </a:cubicBezTo>
                    <a:cubicBezTo>
                      <a:pt x="43" y="380"/>
                      <a:pt x="43" y="380"/>
                      <a:pt x="43" y="379"/>
                    </a:cubicBezTo>
                    <a:close/>
                    <a:moveTo>
                      <a:pt x="27" y="380"/>
                    </a:moveTo>
                    <a:cubicBezTo>
                      <a:pt x="27" y="380"/>
                      <a:pt x="27" y="381"/>
                      <a:pt x="27" y="381"/>
                    </a:cubicBezTo>
                    <a:cubicBezTo>
                      <a:pt x="27" y="381"/>
                      <a:pt x="27" y="382"/>
                      <a:pt x="26" y="382"/>
                    </a:cubicBezTo>
                    <a:cubicBezTo>
                      <a:pt x="26" y="381"/>
                      <a:pt x="27" y="381"/>
                      <a:pt x="27" y="380"/>
                    </a:cubicBezTo>
                    <a:close/>
                    <a:moveTo>
                      <a:pt x="42" y="380"/>
                    </a:moveTo>
                    <a:cubicBezTo>
                      <a:pt x="43" y="381"/>
                      <a:pt x="42" y="385"/>
                      <a:pt x="41" y="385"/>
                    </a:cubicBezTo>
                    <a:cubicBezTo>
                      <a:pt x="41" y="383"/>
                      <a:pt x="42" y="382"/>
                      <a:pt x="42" y="381"/>
                    </a:cubicBezTo>
                    <a:cubicBezTo>
                      <a:pt x="42" y="381"/>
                      <a:pt x="42" y="381"/>
                      <a:pt x="42" y="380"/>
                    </a:cubicBezTo>
                    <a:close/>
                    <a:moveTo>
                      <a:pt x="25" y="381"/>
                    </a:moveTo>
                    <a:cubicBezTo>
                      <a:pt x="26" y="380"/>
                      <a:pt x="26" y="381"/>
                      <a:pt x="26" y="381"/>
                    </a:cubicBezTo>
                    <a:cubicBezTo>
                      <a:pt x="26" y="382"/>
                      <a:pt x="26" y="383"/>
                      <a:pt x="26" y="383"/>
                    </a:cubicBezTo>
                    <a:cubicBezTo>
                      <a:pt x="26" y="383"/>
                      <a:pt x="26" y="382"/>
                      <a:pt x="26" y="382"/>
                    </a:cubicBezTo>
                    <a:cubicBezTo>
                      <a:pt x="26" y="382"/>
                      <a:pt x="26" y="381"/>
                      <a:pt x="25" y="381"/>
                    </a:cubicBezTo>
                    <a:close/>
                    <a:moveTo>
                      <a:pt x="34" y="381"/>
                    </a:moveTo>
                    <a:cubicBezTo>
                      <a:pt x="34" y="382"/>
                      <a:pt x="33" y="382"/>
                      <a:pt x="33" y="381"/>
                    </a:cubicBezTo>
                    <a:cubicBezTo>
                      <a:pt x="33" y="380"/>
                      <a:pt x="34" y="380"/>
                      <a:pt x="34" y="381"/>
                    </a:cubicBezTo>
                    <a:close/>
                    <a:moveTo>
                      <a:pt x="46" y="381"/>
                    </a:moveTo>
                    <a:cubicBezTo>
                      <a:pt x="46" y="384"/>
                      <a:pt x="47" y="381"/>
                      <a:pt x="48" y="381"/>
                    </a:cubicBezTo>
                    <a:cubicBezTo>
                      <a:pt x="48" y="383"/>
                      <a:pt x="48" y="384"/>
                      <a:pt x="47" y="386"/>
                    </a:cubicBezTo>
                    <a:cubicBezTo>
                      <a:pt x="48" y="386"/>
                      <a:pt x="48" y="386"/>
                      <a:pt x="48" y="386"/>
                    </a:cubicBezTo>
                    <a:cubicBezTo>
                      <a:pt x="48" y="386"/>
                      <a:pt x="48" y="387"/>
                      <a:pt x="49" y="387"/>
                    </a:cubicBezTo>
                    <a:cubicBezTo>
                      <a:pt x="48" y="387"/>
                      <a:pt x="47" y="389"/>
                      <a:pt x="48" y="389"/>
                    </a:cubicBezTo>
                    <a:cubicBezTo>
                      <a:pt x="48" y="391"/>
                      <a:pt x="48" y="389"/>
                      <a:pt x="47" y="389"/>
                    </a:cubicBezTo>
                    <a:cubicBezTo>
                      <a:pt x="47" y="389"/>
                      <a:pt x="48" y="390"/>
                      <a:pt x="47" y="391"/>
                    </a:cubicBezTo>
                    <a:cubicBezTo>
                      <a:pt x="47" y="391"/>
                      <a:pt x="47" y="390"/>
                      <a:pt x="47" y="390"/>
                    </a:cubicBezTo>
                    <a:cubicBezTo>
                      <a:pt x="48" y="390"/>
                      <a:pt x="48" y="391"/>
                      <a:pt x="48" y="392"/>
                    </a:cubicBezTo>
                    <a:cubicBezTo>
                      <a:pt x="47" y="392"/>
                      <a:pt x="47" y="389"/>
                      <a:pt x="46" y="387"/>
                    </a:cubicBezTo>
                    <a:cubicBezTo>
                      <a:pt x="46" y="387"/>
                      <a:pt x="46" y="388"/>
                      <a:pt x="46" y="388"/>
                    </a:cubicBezTo>
                    <a:cubicBezTo>
                      <a:pt x="45" y="388"/>
                      <a:pt x="45" y="389"/>
                      <a:pt x="45" y="390"/>
                    </a:cubicBezTo>
                    <a:cubicBezTo>
                      <a:pt x="44" y="388"/>
                      <a:pt x="45" y="386"/>
                      <a:pt x="46" y="387"/>
                    </a:cubicBezTo>
                    <a:cubicBezTo>
                      <a:pt x="47" y="387"/>
                      <a:pt x="47" y="388"/>
                      <a:pt x="47" y="388"/>
                    </a:cubicBezTo>
                    <a:cubicBezTo>
                      <a:pt x="47" y="388"/>
                      <a:pt x="47" y="388"/>
                      <a:pt x="47" y="388"/>
                    </a:cubicBezTo>
                    <a:cubicBezTo>
                      <a:pt x="46" y="387"/>
                      <a:pt x="47" y="385"/>
                      <a:pt x="46" y="383"/>
                    </a:cubicBezTo>
                    <a:cubicBezTo>
                      <a:pt x="46" y="384"/>
                      <a:pt x="46" y="384"/>
                      <a:pt x="46" y="384"/>
                    </a:cubicBezTo>
                    <a:cubicBezTo>
                      <a:pt x="46" y="385"/>
                      <a:pt x="46" y="384"/>
                      <a:pt x="46" y="385"/>
                    </a:cubicBezTo>
                    <a:cubicBezTo>
                      <a:pt x="47" y="385"/>
                      <a:pt x="46" y="386"/>
                      <a:pt x="46" y="386"/>
                    </a:cubicBezTo>
                    <a:cubicBezTo>
                      <a:pt x="47" y="385"/>
                      <a:pt x="45" y="385"/>
                      <a:pt x="46" y="386"/>
                    </a:cubicBezTo>
                    <a:cubicBezTo>
                      <a:pt x="45" y="384"/>
                      <a:pt x="45" y="383"/>
                      <a:pt x="46" y="381"/>
                    </a:cubicBezTo>
                    <a:close/>
                    <a:moveTo>
                      <a:pt x="43" y="381"/>
                    </a:moveTo>
                    <a:cubicBezTo>
                      <a:pt x="43" y="382"/>
                      <a:pt x="43" y="382"/>
                      <a:pt x="44" y="382"/>
                    </a:cubicBezTo>
                    <a:cubicBezTo>
                      <a:pt x="44" y="383"/>
                      <a:pt x="43" y="383"/>
                      <a:pt x="43" y="383"/>
                    </a:cubicBezTo>
                    <a:cubicBezTo>
                      <a:pt x="43" y="382"/>
                      <a:pt x="43" y="382"/>
                      <a:pt x="43" y="381"/>
                    </a:cubicBezTo>
                    <a:close/>
                    <a:moveTo>
                      <a:pt x="52" y="382"/>
                    </a:moveTo>
                    <a:cubicBezTo>
                      <a:pt x="52" y="382"/>
                      <a:pt x="53" y="384"/>
                      <a:pt x="52" y="383"/>
                    </a:cubicBezTo>
                    <a:cubicBezTo>
                      <a:pt x="52" y="384"/>
                      <a:pt x="52" y="384"/>
                      <a:pt x="52" y="384"/>
                    </a:cubicBezTo>
                    <a:cubicBezTo>
                      <a:pt x="53" y="384"/>
                      <a:pt x="53" y="383"/>
                      <a:pt x="53" y="382"/>
                    </a:cubicBezTo>
                    <a:cubicBezTo>
                      <a:pt x="54" y="383"/>
                      <a:pt x="53" y="384"/>
                      <a:pt x="53" y="385"/>
                    </a:cubicBezTo>
                    <a:cubicBezTo>
                      <a:pt x="52" y="385"/>
                      <a:pt x="53" y="387"/>
                      <a:pt x="52" y="387"/>
                    </a:cubicBezTo>
                    <a:cubicBezTo>
                      <a:pt x="51" y="387"/>
                      <a:pt x="52" y="383"/>
                      <a:pt x="52" y="382"/>
                    </a:cubicBezTo>
                    <a:close/>
                    <a:moveTo>
                      <a:pt x="27" y="384"/>
                    </a:moveTo>
                    <a:cubicBezTo>
                      <a:pt x="28" y="384"/>
                      <a:pt x="28" y="386"/>
                      <a:pt x="29" y="386"/>
                    </a:cubicBezTo>
                    <a:cubicBezTo>
                      <a:pt x="28" y="388"/>
                      <a:pt x="28" y="387"/>
                      <a:pt x="28" y="389"/>
                    </a:cubicBezTo>
                    <a:cubicBezTo>
                      <a:pt x="28" y="388"/>
                      <a:pt x="28" y="388"/>
                      <a:pt x="28" y="386"/>
                    </a:cubicBezTo>
                    <a:cubicBezTo>
                      <a:pt x="28" y="386"/>
                      <a:pt x="28" y="387"/>
                      <a:pt x="28" y="388"/>
                    </a:cubicBezTo>
                    <a:cubicBezTo>
                      <a:pt x="27" y="386"/>
                      <a:pt x="28" y="385"/>
                      <a:pt x="27" y="384"/>
                    </a:cubicBezTo>
                    <a:close/>
                    <a:moveTo>
                      <a:pt x="26" y="383"/>
                    </a:moveTo>
                    <a:cubicBezTo>
                      <a:pt x="27" y="381"/>
                      <a:pt x="28" y="383"/>
                      <a:pt x="29" y="382"/>
                    </a:cubicBezTo>
                    <a:cubicBezTo>
                      <a:pt x="29" y="383"/>
                      <a:pt x="29" y="383"/>
                      <a:pt x="29" y="383"/>
                    </a:cubicBezTo>
                    <a:cubicBezTo>
                      <a:pt x="29" y="384"/>
                      <a:pt x="29" y="384"/>
                      <a:pt x="29" y="385"/>
                    </a:cubicBezTo>
                    <a:cubicBezTo>
                      <a:pt x="29" y="384"/>
                      <a:pt x="29" y="384"/>
                      <a:pt x="29" y="385"/>
                    </a:cubicBezTo>
                    <a:cubicBezTo>
                      <a:pt x="28" y="382"/>
                      <a:pt x="27" y="384"/>
                      <a:pt x="26" y="383"/>
                    </a:cubicBezTo>
                    <a:close/>
                    <a:moveTo>
                      <a:pt x="41" y="382"/>
                    </a:moveTo>
                    <a:cubicBezTo>
                      <a:pt x="41" y="383"/>
                      <a:pt x="41" y="385"/>
                      <a:pt x="40" y="384"/>
                    </a:cubicBezTo>
                    <a:cubicBezTo>
                      <a:pt x="40" y="383"/>
                      <a:pt x="40" y="383"/>
                      <a:pt x="41" y="382"/>
                    </a:cubicBezTo>
                    <a:close/>
                    <a:moveTo>
                      <a:pt x="34" y="384"/>
                    </a:moveTo>
                    <a:cubicBezTo>
                      <a:pt x="35" y="384"/>
                      <a:pt x="35" y="385"/>
                      <a:pt x="35" y="386"/>
                    </a:cubicBezTo>
                    <a:cubicBezTo>
                      <a:pt x="35" y="386"/>
                      <a:pt x="34" y="385"/>
                      <a:pt x="34" y="384"/>
                    </a:cubicBezTo>
                    <a:close/>
                    <a:moveTo>
                      <a:pt x="27" y="386"/>
                    </a:moveTo>
                    <a:cubicBezTo>
                      <a:pt x="26" y="388"/>
                      <a:pt x="28" y="388"/>
                      <a:pt x="28" y="390"/>
                    </a:cubicBezTo>
                    <a:cubicBezTo>
                      <a:pt x="27" y="390"/>
                      <a:pt x="27" y="390"/>
                      <a:pt x="27" y="391"/>
                    </a:cubicBezTo>
                    <a:cubicBezTo>
                      <a:pt x="27" y="390"/>
                      <a:pt x="26" y="390"/>
                      <a:pt x="26" y="391"/>
                    </a:cubicBezTo>
                    <a:cubicBezTo>
                      <a:pt x="26" y="389"/>
                      <a:pt x="25" y="388"/>
                      <a:pt x="26" y="388"/>
                    </a:cubicBezTo>
                    <a:cubicBezTo>
                      <a:pt x="26" y="387"/>
                      <a:pt x="25" y="387"/>
                      <a:pt x="25" y="388"/>
                    </a:cubicBezTo>
                    <a:cubicBezTo>
                      <a:pt x="24" y="386"/>
                      <a:pt x="26" y="385"/>
                      <a:pt x="26" y="385"/>
                    </a:cubicBezTo>
                    <a:cubicBezTo>
                      <a:pt x="26" y="387"/>
                      <a:pt x="26" y="386"/>
                      <a:pt x="27" y="386"/>
                    </a:cubicBezTo>
                    <a:close/>
                    <a:moveTo>
                      <a:pt x="33" y="385"/>
                    </a:moveTo>
                    <a:cubicBezTo>
                      <a:pt x="34" y="385"/>
                      <a:pt x="34" y="387"/>
                      <a:pt x="34" y="388"/>
                    </a:cubicBezTo>
                    <a:cubicBezTo>
                      <a:pt x="34" y="387"/>
                      <a:pt x="33" y="386"/>
                      <a:pt x="33" y="385"/>
                    </a:cubicBezTo>
                    <a:close/>
                    <a:moveTo>
                      <a:pt x="42" y="385"/>
                    </a:moveTo>
                    <a:cubicBezTo>
                      <a:pt x="43" y="387"/>
                      <a:pt x="42" y="387"/>
                      <a:pt x="41" y="388"/>
                    </a:cubicBezTo>
                    <a:cubicBezTo>
                      <a:pt x="41" y="387"/>
                      <a:pt x="42" y="387"/>
                      <a:pt x="42" y="385"/>
                    </a:cubicBezTo>
                    <a:close/>
                    <a:moveTo>
                      <a:pt x="31" y="387"/>
                    </a:moveTo>
                    <a:cubicBezTo>
                      <a:pt x="32" y="386"/>
                      <a:pt x="32" y="389"/>
                      <a:pt x="32" y="390"/>
                    </a:cubicBezTo>
                    <a:cubicBezTo>
                      <a:pt x="31" y="389"/>
                      <a:pt x="32" y="389"/>
                      <a:pt x="31" y="390"/>
                    </a:cubicBezTo>
                    <a:cubicBezTo>
                      <a:pt x="31" y="389"/>
                      <a:pt x="32" y="388"/>
                      <a:pt x="31" y="387"/>
                    </a:cubicBezTo>
                    <a:close/>
                    <a:moveTo>
                      <a:pt x="25" y="389"/>
                    </a:moveTo>
                    <a:cubicBezTo>
                      <a:pt x="24" y="389"/>
                      <a:pt x="25" y="391"/>
                      <a:pt x="24" y="391"/>
                    </a:cubicBezTo>
                    <a:cubicBezTo>
                      <a:pt x="24" y="391"/>
                      <a:pt x="24" y="390"/>
                      <a:pt x="24" y="388"/>
                    </a:cubicBezTo>
                    <a:cubicBezTo>
                      <a:pt x="24" y="389"/>
                      <a:pt x="25" y="389"/>
                      <a:pt x="25" y="390"/>
                    </a:cubicBezTo>
                    <a:cubicBezTo>
                      <a:pt x="25" y="391"/>
                      <a:pt x="25" y="390"/>
                      <a:pt x="25" y="389"/>
                    </a:cubicBezTo>
                    <a:close/>
                    <a:moveTo>
                      <a:pt x="30" y="389"/>
                    </a:moveTo>
                    <a:cubicBezTo>
                      <a:pt x="29" y="390"/>
                      <a:pt x="29" y="391"/>
                      <a:pt x="29" y="391"/>
                    </a:cubicBezTo>
                    <a:cubicBezTo>
                      <a:pt x="28" y="390"/>
                      <a:pt x="29" y="389"/>
                      <a:pt x="30" y="389"/>
                    </a:cubicBezTo>
                    <a:close/>
                    <a:moveTo>
                      <a:pt x="33" y="391"/>
                    </a:moveTo>
                    <a:cubicBezTo>
                      <a:pt x="34" y="391"/>
                      <a:pt x="34" y="391"/>
                      <a:pt x="34" y="391"/>
                    </a:cubicBezTo>
                    <a:cubicBezTo>
                      <a:pt x="34" y="392"/>
                      <a:pt x="35" y="394"/>
                      <a:pt x="34" y="394"/>
                    </a:cubicBezTo>
                    <a:cubicBezTo>
                      <a:pt x="34" y="394"/>
                      <a:pt x="33" y="393"/>
                      <a:pt x="33" y="391"/>
                    </a:cubicBezTo>
                    <a:close/>
                    <a:moveTo>
                      <a:pt x="25" y="391"/>
                    </a:moveTo>
                    <a:cubicBezTo>
                      <a:pt x="25" y="392"/>
                      <a:pt x="26" y="391"/>
                      <a:pt x="26" y="393"/>
                    </a:cubicBezTo>
                    <a:cubicBezTo>
                      <a:pt x="26" y="393"/>
                      <a:pt x="25" y="393"/>
                      <a:pt x="25" y="391"/>
                    </a:cubicBezTo>
                    <a:close/>
                    <a:moveTo>
                      <a:pt x="25" y="394"/>
                    </a:moveTo>
                    <a:cubicBezTo>
                      <a:pt x="25" y="394"/>
                      <a:pt x="25" y="395"/>
                      <a:pt x="24" y="395"/>
                    </a:cubicBezTo>
                    <a:cubicBezTo>
                      <a:pt x="24" y="393"/>
                      <a:pt x="25" y="392"/>
                      <a:pt x="25" y="394"/>
                    </a:cubicBezTo>
                    <a:close/>
                    <a:moveTo>
                      <a:pt x="32" y="394"/>
                    </a:moveTo>
                    <a:cubicBezTo>
                      <a:pt x="32" y="396"/>
                      <a:pt x="33" y="395"/>
                      <a:pt x="33" y="397"/>
                    </a:cubicBezTo>
                    <a:cubicBezTo>
                      <a:pt x="33" y="398"/>
                      <a:pt x="32" y="396"/>
                      <a:pt x="31" y="395"/>
                    </a:cubicBezTo>
                    <a:cubicBezTo>
                      <a:pt x="31" y="394"/>
                      <a:pt x="32" y="394"/>
                      <a:pt x="32" y="394"/>
                    </a:cubicBezTo>
                    <a:close/>
                    <a:moveTo>
                      <a:pt x="42" y="400"/>
                    </a:moveTo>
                    <a:cubicBezTo>
                      <a:pt x="43" y="400"/>
                      <a:pt x="43" y="401"/>
                      <a:pt x="43" y="401"/>
                    </a:cubicBezTo>
                    <a:cubicBezTo>
                      <a:pt x="43" y="401"/>
                      <a:pt x="43" y="400"/>
                      <a:pt x="43" y="399"/>
                    </a:cubicBezTo>
                    <a:cubicBezTo>
                      <a:pt x="43" y="399"/>
                      <a:pt x="43" y="400"/>
                      <a:pt x="43" y="401"/>
                    </a:cubicBezTo>
                    <a:cubicBezTo>
                      <a:pt x="44" y="401"/>
                      <a:pt x="44" y="399"/>
                      <a:pt x="44" y="399"/>
                    </a:cubicBezTo>
                    <a:cubicBezTo>
                      <a:pt x="44" y="399"/>
                      <a:pt x="43" y="397"/>
                      <a:pt x="43" y="398"/>
                    </a:cubicBezTo>
                    <a:cubicBezTo>
                      <a:pt x="42" y="396"/>
                      <a:pt x="45" y="397"/>
                      <a:pt x="44" y="394"/>
                    </a:cubicBezTo>
                    <a:cubicBezTo>
                      <a:pt x="45" y="394"/>
                      <a:pt x="45" y="395"/>
                      <a:pt x="45" y="395"/>
                    </a:cubicBezTo>
                    <a:cubicBezTo>
                      <a:pt x="45" y="396"/>
                      <a:pt x="44" y="397"/>
                      <a:pt x="45" y="397"/>
                    </a:cubicBezTo>
                    <a:cubicBezTo>
                      <a:pt x="45" y="399"/>
                      <a:pt x="45" y="400"/>
                      <a:pt x="45" y="401"/>
                    </a:cubicBezTo>
                    <a:cubicBezTo>
                      <a:pt x="45" y="401"/>
                      <a:pt x="45" y="401"/>
                      <a:pt x="45" y="401"/>
                    </a:cubicBezTo>
                    <a:cubicBezTo>
                      <a:pt x="44" y="403"/>
                      <a:pt x="46" y="408"/>
                      <a:pt x="45" y="409"/>
                    </a:cubicBezTo>
                    <a:cubicBezTo>
                      <a:pt x="45" y="409"/>
                      <a:pt x="45" y="411"/>
                      <a:pt x="45" y="411"/>
                    </a:cubicBezTo>
                    <a:cubicBezTo>
                      <a:pt x="45" y="413"/>
                      <a:pt x="46" y="415"/>
                      <a:pt x="45" y="418"/>
                    </a:cubicBezTo>
                    <a:cubicBezTo>
                      <a:pt x="45" y="418"/>
                      <a:pt x="45" y="418"/>
                      <a:pt x="45" y="418"/>
                    </a:cubicBezTo>
                    <a:cubicBezTo>
                      <a:pt x="45" y="417"/>
                      <a:pt x="45" y="417"/>
                      <a:pt x="45" y="417"/>
                    </a:cubicBezTo>
                    <a:cubicBezTo>
                      <a:pt x="46" y="416"/>
                      <a:pt x="44" y="415"/>
                      <a:pt x="44" y="413"/>
                    </a:cubicBezTo>
                    <a:cubicBezTo>
                      <a:pt x="45" y="413"/>
                      <a:pt x="45" y="409"/>
                      <a:pt x="44" y="407"/>
                    </a:cubicBezTo>
                    <a:cubicBezTo>
                      <a:pt x="44" y="408"/>
                      <a:pt x="44" y="411"/>
                      <a:pt x="43" y="411"/>
                    </a:cubicBezTo>
                    <a:cubicBezTo>
                      <a:pt x="43" y="410"/>
                      <a:pt x="43" y="410"/>
                      <a:pt x="43" y="409"/>
                    </a:cubicBezTo>
                    <a:cubicBezTo>
                      <a:pt x="43" y="410"/>
                      <a:pt x="43" y="411"/>
                      <a:pt x="42" y="410"/>
                    </a:cubicBezTo>
                    <a:cubicBezTo>
                      <a:pt x="42" y="408"/>
                      <a:pt x="43" y="409"/>
                      <a:pt x="43" y="407"/>
                    </a:cubicBezTo>
                    <a:cubicBezTo>
                      <a:pt x="43" y="407"/>
                      <a:pt x="43" y="406"/>
                      <a:pt x="42" y="406"/>
                    </a:cubicBezTo>
                    <a:cubicBezTo>
                      <a:pt x="42" y="405"/>
                      <a:pt x="43" y="404"/>
                      <a:pt x="43" y="406"/>
                    </a:cubicBezTo>
                    <a:cubicBezTo>
                      <a:pt x="43" y="406"/>
                      <a:pt x="43" y="403"/>
                      <a:pt x="42" y="404"/>
                    </a:cubicBezTo>
                    <a:cubicBezTo>
                      <a:pt x="43" y="403"/>
                      <a:pt x="43" y="403"/>
                      <a:pt x="43" y="402"/>
                    </a:cubicBezTo>
                    <a:cubicBezTo>
                      <a:pt x="43" y="402"/>
                      <a:pt x="42" y="401"/>
                      <a:pt x="42" y="400"/>
                    </a:cubicBezTo>
                    <a:close/>
                    <a:moveTo>
                      <a:pt x="42" y="398"/>
                    </a:moveTo>
                    <a:cubicBezTo>
                      <a:pt x="42" y="398"/>
                      <a:pt x="42" y="399"/>
                      <a:pt x="41" y="399"/>
                    </a:cubicBezTo>
                    <a:cubicBezTo>
                      <a:pt x="41" y="398"/>
                      <a:pt x="42" y="398"/>
                      <a:pt x="42" y="397"/>
                    </a:cubicBezTo>
                    <a:cubicBezTo>
                      <a:pt x="42" y="397"/>
                      <a:pt x="42" y="398"/>
                      <a:pt x="42" y="398"/>
                    </a:cubicBezTo>
                    <a:cubicBezTo>
                      <a:pt x="42" y="399"/>
                      <a:pt x="42" y="398"/>
                      <a:pt x="42" y="398"/>
                    </a:cubicBezTo>
                    <a:close/>
                    <a:moveTo>
                      <a:pt x="53" y="397"/>
                    </a:moveTo>
                    <a:cubicBezTo>
                      <a:pt x="54" y="398"/>
                      <a:pt x="52" y="399"/>
                      <a:pt x="52" y="400"/>
                    </a:cubicBezTo>
                    <a:cubicBezTo>
                      <a:pt x="52" y="397"/>
                      <a:pt x="53" y="399"/>
                      <a:pt x="53" y="397"/>
                    </a:cubicBezTo>
                    <a:close/>
                    <a:moveTo>
                      <a:pt x="32" y="397"/>
                    </a:moveTo>
                    <a:cubicBezTo>
                      <a:pt x="32" y="398"/>
                      <a:pt x="32" y="398"/>
                      <a:pt x="32" y="398"/>
                    </a:cubicBezTo>
                    <a:cubicBezTo>
                      <a:pt x="31" y="398"/>
                      <a:pt x="32" y="400"/>
                      <a:pt x="31" y="400"/>
                    </a:cubicBezTo>
                    <a:cubicBezTo>
                      <a:pt x="31" y="400"/>
                      <a:pt x="31" y="399"/>
                      <a:pt x="31" y="398"/>
                    </a:cubicBezTo>
                    <a:cubicBezTo>
                      <a:pt x="31" y="398"/>
                      <a:pt x="31" y="397"/>
                      <a:pt x="32" y="397"/>
                    </a:cubicBezTo>
                    <a:close/>
                    <a:moveTo>
                      <a:pt x="52" y="404"/>
                    </a:moveTo>
                    <a:cubicBezTo>
                      <a:pt x="53" y="404"/>
                      <a:pt x="54" y="407"/>
                      <a:pt x="52" y="407"/>
                    </a:cubicBezTo>
                    <a:cubicBezTo>
                      <a:pt x="53" y="405"/>
                      <a:pt x="52" y="406"/>
                      <a:pt x="52" y="404"/>
                    </a:cubicBezTo>
                    <a:close/>
                    <a:moveTo>
                      <a:pt x="42" y="441"/>
                    </a:moveTo>
                    <a:cubicBezTo>
                      <a:pt x="43" y="442"/>
                      <a:pt x="42" y="443"/>
                      <a:pt x="42" y="444"/>
                    </a:cubicBezTo>
                    <a:cubicBezTo>
                      <a:pt x="42" y="444"/>
                      <a:pt x="42" y="442"/>
                      <a:pt x="42" y="441"/>
                    </a:cubicBez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 w="14288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ctr" anchorCtr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buClrTx/>
                  <a:buSzTx/>
                  <a:buFontTx/>
                </a:pPr>
                <a:endParaRPr lang="zh-CN" altLang="en-US">
                  <a:solidFill>
                    <a:srgbClr val="FFFFFF"/>
                  </a:solidFill>
                  <a:sym typeface="+mn-ea"/>
                </a:endParaRPr>
              </a:p>
            </p:txBody>
          </p:sp>
        </p:grpSp>
        <p:sp>
          <p:nvSpPr>
            <p:cNvPr id="57" name="矩形 21"/>
            <p:cNvSpPr/>
            <p:nvPr/>
          </p:nvSpPr>
          <p:spPr>
            <a:xfrm>
              <a:off x="10226" y="6568"/>
              <a:ext cx="7781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lvl="0" eaLnBrk="1" hangingPunct="1">
                <a:lnSpc>
                  <a:spcPct val="100000"/>
                </a:lnSpc>
                <a:spcBef>
                  <a:spcPct val="0"/>
                </a:spcBef>
                <a:buFont typeface="Wingdings" panose="05000000000000000000" charset="0"/>
                <a:buChar char="p"/>
              </a:pPr>
              <a:r>
                <a:rPr lang="zh-CN" altLang="en-US" sz="1400" noProof="0" dirty="0">
                  <a:solidFill>
                    <a:schemeClr val="accent5">
                      <a:lumMod val="50000"/>
                    </a:schemeClr>
                  </a:solidFill>
                  <a:cs typeface="+mn-ea"/>
                </a:rPr>
                <a:t>新一线、二三线城市适龄人群对婚前情感服务需求明显</a:t>
              </a:r>
              <a:endParaRPr lang="zh-CN" altLang="en-US" sz="1400" noProof="0" dirty="0">
                <a:solidFill>
                  <a:schemeClr val="accent5">
                    <a:lumMod val="50000"/>
                  </a:schemeClr>
                </a:solidFill>
                <a:cs typeface="+mn-ea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6361430" y="4388485"/>
            <a:ext cx="5299075" cy="855980"/>
            <a:chOff x="10229" y="7010"/>
            <a:chExt cx="8345" cy="1348"/>
          </a:xfrm>
        </p:grpSpPr>
        <p:grpSp>
          <p:nvGrpSpPr>
            <p:cNvPr id="54" name="组合 53"/>
            <p:cNvGrpSpPr/>
            <p:nvPr/>
          </p:nvGrpSpPr>
          <p:grpSpPr>
            <a:xfrm>
              <a:off x="10229" y="7010"/>
              <a:ext cx="3448" cy="716"/>
              <a:chOff x="10227" y="7208"/>
              <a:chExt cx="3448" cy="716"/>
            </a:xfrm>
          </p:grpSpPr>
          <p:sp>
            <p:nvSpPr>
              <p:cNvPr id="43" name="矩形 42"/>
              <p:cNvSpPr/>
              <p:nvPr>
                <p:custDataLst>
                  <p:tags r:id="rId10"/>
                </p:custDataLst>
              </p:nvPr>
            </p:nvSpPr>
            <p:spPr>
              <a:xfrm>
                <a:off x="10281" y="7208"/>
                <a:ext cx="3386" cy="5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</a:pPr>
                <a:r>
                  <a:rPr lang="zh-CN" altLang="en-US" sz="1600" b="1" noProof="0" dirty="0">
                    <a:ln>
                      <a:noFill/>
                    </a:ln>
                    <a:solidFill>
                      <a:schemeClr val="accent5">
                        <a:lumMod val="50000"/>
                      </a:schemeClr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</a:rPr>
                  <a:t>0</a:t>
                </a:r>
                <a:r>
                  <a:rPr lang="en-US" altLang="zh-CN" sz="1600" b="1" noProof="0" dirty="0">
                    <a:ln>
                      <a:noFill/>
                    </a:ln>
                    <a:solidFill>
                      <a:schemeClr val="accent5">
                        <a:lumMod val="50000"/>
                      </a:schemeClr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</a:rPr>
                  <a:t>3 </a:t>
                </a:r>
                <a:r>
                  <a:rPr lang="zh-CN" altLang="en-US" sz="1600" b="1" noProof="0" dirty="0">
                    <a:ln>
                      <a:noFill/>
                    </a:ln>
                    <a:solidFill>
                      <a:schemeClr val="accent5">
                        <a:lumMod val="50000"/>
                      </a:schemeClr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</a:rPr>
                  <a:t>行业纵向</a:t>
                </a:r>
                <a:r>
                  <a:rPr lang="zh-CN" altLang="en-US" sz="1600" b="1" noProof="0" dirty="0">
                    <a:ln>
                      <a:noFill/>
                    </a:ln>
                    <a:solidFill>
                      <a:schemeClr val="accent5">
                        <a:lumMod val="50000"/>
                      </a:schemeClr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</a:rPr>
                  <a:t>发展</a:t>
                </a:r>
                <a:endParaRPr lang="zh-CN" altLang="en-US" sz="1600" b="1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</a:endParaRPr>
              </a:p>
            </p:txBody>
          </p:sp>
          <p:sp>
            <p:nvSpPr>
              <p:cNvPr id="44" name="Freeform 7397"/>
              <p:cNvSpPr/>
              <p:nvPr>
                <p:custDataLst>
                  <p:tags r:id="rId11"/>
                </p:custDataLst>
              </p:nvPr>
            </p:nvSpPr>
            <p:spPr bwMode="auto">
              <a:xfrm rot="16200000">
                <a:off x="11923" y="6172"/>
                <a:ext cx="57" cy="3449"/>
              </a:xfrm>
              <a:custGeom>
                <a:avLst/>
                <a:gdLst>
                  <a:gd name="T0" fmla="*/ 391912 w 1717675"/>
                  <a:gd name="T1" fmla="*/ 391912 w 1717675"/>
                  <a:gd name="T2" fmla="*/ 391912 w 1717675"/>
                  <a:gd name="T3" fmla="*/ 391912 w 1717675"/>
                  <a:gd name="T4" fmla="*/ 391912 w 1717675"/>
                  <a:gd name="T5" fmla="*/ 391912 w 1717675"/>
                  <a:gd name="T6" fmla="*/ 391912 w 1717675"/>
                  <a:gd name="T7" fmla="*/ 391912 w 1717675"/>
                  <a:gd name="T8" fmla="*/ 391912 w 1717675"/>
                  <a:gd name="T9" fmla="*/ 391912 w 1717675"/>
                  <a:gd name="T10" fmla="*/ 391912 w 1717675"/>
                  <a:gd name="T11" fmla="*/ 391912 w 1717675"/>
                  <a:gd name="T12" fmla="*/ 391912 w 1717675"/>
                  <a:gd name="T13" fmla="*/ 391912 w 1717675"/>
                  <a:gd name="T14" fmla="*/ 391912 w 1717675"/>
                  <a:gd name="T15" fmla="*/ 391912 w 1717675"/>
                  <a:gd name="T16" fmla="*/ 391912 w 1717675"/>
                  <a:gd name="T17" fmla="*/ 391912 w 1717675"/>
                  <a:gd name="T18" fmla="*/ 391912 w 1717675"/>
                  <a:gd name="T19" fmla="*/ 391912 w 1717675"/>
                  <a:gd name="T20" fmla="*/ 391912 w 1717675"/>
                  <a:gd name="T21" fmla="*/ 391912 w 1717675"/>
                  <a:gd name="T22" fmla="*/ 391912 w 1717675"/>
                  <a:gd name="T23" fmla="*/ 391912 w 1717675"/>
                  <a:gd name="T24" fmla="*/ 391912 w 1717675"/>
                  <a:gd name="T25" fmla="*/ 391912 w 1717675"/>
                  <a:gd name="T26" fmla="*/ 391912 w 1717675"/>
                  <a:gd name="T27" fmla="*/ 391912 w 1717675"/>
                  <a:gd name="T28" fmla="*/ 391912 w 1717675"/>
                  <a:gd name="T29" fmla="*/ 391912 w 1717675"/>
                  <a:gd name="T30" fmla="*/ 391912 w 1717675"/>
                  <a:gd name="T31" fmla="*/ 391912 w 1717675"/>
                  <a:gd name="T32" fmla="*/ 391912 w 1717675"/>
                  <a:gd name="T33" fmla="*/ 391912 w 1717675"/>
                  <a:gd name="T34" fmla="*/ 391912 w 1717675"/>
                  <a:gd name="T35" fmla="*/ 391912 w 1717675"/>
                  <a:gd name="T36" fmla="*/ 391912 w 1717675"/>
                  <a:gd name="T37" fmla="*/ 391912 w 1717675"/>
                  <a:gd name="T38" fmla="*/ 391912 w 1717675"/>
                  <a:gd name="T39" fmla="*/ 391912 w 1717675"/>
                  <a:gd name="T40" fmla="*/ 391912 w 1717675"/>
                  <a:gd name="T41" fmla="*/ 391912 w 1717675"/>
                  <a:gd name="T42" fmla="*/ 391912 w 1717675"/>
                  <a:gd name="T43" fmla="*/ 391912 w 1717675"/>
                  <a:gd name="T44" fmla="*/ 391912 w 1717675"/>
                  <a:gd name="T45" fmla="*/ 391912 w 1717675"/>
                  <a:gd name="T46" fmla="*/ 391912 w 1717675"/>
                  <a:gd name="T47" fmla="*/ 391912 w 1717675"/>
                  <a:gd name="T48" fmla="*/ 391912 w 1717675"/>
                  <a:gd name="T49" fmla="*/ 391912 w 1717675"/>
                  <a:gd name="T50" fmla="*/ 391912 w 1717675"/>
                  <a:gd name="T51" fmla="*/ 391912 w 1717675"/>
                  <a:gd name="T52" fmla="*/ 391912 w 1717675"/>
                  <a:gd name="T53" fmla="*/ 391912 w 1717675"/>
                  <a:gd name="T54" fmla="*/ 391912 w 1717675"/>
                  <a:gd name="T55" fmla="*/ 391912 w 1717675"/>
                  <a:gd name="T56" fmla="*/ 391912 w 1717675"/>
                  <a:gd name="T57" fmla="*/ 391912 w 1717675"/>
                  <a:gd name="T58" fmla="*/ 391912 w 1717675"/>
                  <a:gd name="T59" fmla="*/ 391912 w 1717675"/>
                  <a:gd name="T60" fmla="*/ 391912 w 1717675"/>
                  <a:gd name="T61" fmla="*/ 391912 w 1717675"/>
                  <a:gd name="T62" fmla="*/ 391912 w 1717675"/>
                  <a:gd name="T63" fmla="*/ 391912 w 1717675"/>
                  <a:gd name="T64" fmla="*/ 391912 w 1717675"/>
                  <a:gd name="T65" fmla="*/ 391912 w 1717675"/>
                  <a:gd name="T66" fmla="*/ 391912 w 1717675"/>
                  <a:gd name="T67" fmla="*/ 391912 w 1717675"/>
                  <a:gd name="T68" fmla="*/ 391912 w 1717675"/>
                  <a:gd name="T69" fmla="*/ 391912 w 1717675"/>
                  <a:gd name="T70" fmla="*/ 391912 w 1717675"/>
                  <a:gd name="T71" fmla="*/ 391912 w 1717675"/>
                  <a:gd name="T72" fmla="*/ 391912 w 1717675"/>
                  <a:gd name="T73" fmla="*/ 391912 w 1717675"/>
                  <a:gd name="T74" fmla="*/ 391912 w 1717675"/>
                  <a:gd name="T75" fmla="*/ 391912 w 1717675"/>
                  <a:gd name="T76" fmla="*/ 391912 w 1717675"/>
                  <a:gd name="T77" fmla="*/ 391912 w 1717675"/>
                  <a:gd name="T78" fmla="*/ 391912 w 1717675"/>
                  <a:gd name="T79" fmla="*/ 391912 w 1717675"/>
                  <a:gd name="T80" fmla="*/ 391912 w 1717675"/>
                  <a:gd name="T81" fmla="*/ 391912 w 1717675"/>
                  <a:gd name="T82" fmla="*/ 391912 w 1717675"/>
                  <a:gd name="T83" fmla="*/ 391912 w 1717675"/>
                  <a:gd name="T84" fmla="*/ 391912 w 1717675"/>
                  <a:gd name="T85" fmla="*/ 391912 w 1717675"/>
                  <a:gd name="T86" fmla="*/ 391912 w 1717675"/>
                  <a:gd name="T87" fmla="*/ 391912 w 1717675"/>
                  <a:gd name="T88" fmla="*/ 391912 w 1717675"/>
                  <a:gd name="T89" fmla="*/ 391912 w 1717675"/>
                  <a:gd name="T90" fmla="*/ 391912 w 1717675"/>
                  <a:gd name="T91" fmla="*/ 391912 w 1717675"/>
                  <a:gd name="T92" fmla="*/ 391912 w 1717675"/>
                  <a:gd name="T93" fmla="*/ 391912 w 1717675"/>
                  <a:gd name="T94" fmla="*/ 391912 w 1717675"/>
                  <a:gd name="T95" fmla="*/ 391912 w 1717675"/>
                  <a:gd name="T96" fmla="*/ 391912 w 1717675"/>
                  <a:gd name="T97" fmla="*/ 391912 w 1717675"/>
                  <a:gd name="T98" fmla="*/ 391912 w 1717675"/>
                  <a:gd name="T99" fmla="*/ 391912 w 1717675"/>
                  <a:gd name="T100" fmla="*/ 391912 w 1717675"/>
                  <a:gd name="T101" fmla="*/ 391912 w 1717675"/>
                  <a:gd name="T102" fmla="*/ 391912 w 1717675"/>
                  <a:gd name="T103" fmla="*/ 391912 w 1717675"/>
                  <a:gd name="T104" fmla="*/ 391912 w 1717675"/>
                  <a:gd name="T105" fmla="*/ 391912 w 1717675"/>
                  <a:gd name="T106" fmla="*/ 391912 w 1717675"/>
                  <a:gd name="T107" fmla="*/ 391912 w 1717675"/>
                  <a:gd name="T108" fmla="*/ 391912 w 1717675"/>
                  <a:gd name="T109" fmla="*/ 391912 w 1717675"/>
                  <a:gd name="T110" fmla="*/ 391912 w 1717675"/>
                  <a:gd name="T111" fmla="*/ 391912 w 1717675"/>
                  <a:gd name="T112" fmla="*/ 391912 w 1717675"/>
                  <a:gd name="T113" fmla="*/ 391912 w 1717675"/>
                  <a:gd name="T114" fmla="*/ 391912 w 1717675"/>
                  <a:gd name="T115" fmla="*/ 391912 w 1717675"/>
                  <a:gd name="T116" fmla="*/ 391912 w 1717675"/>
                  <a:gd name="T117" fmla="*/ 391912 w 1717675"/>
                  <a:gd name="T118" fmla="*/ 391912 w 1717675"/>
                  <a:gd name="T119" fmla="*/ 391912 w 1717675"/>
                  <a:gd name="T120" fmla="*/ 391912 w 1717675"/>
                  <a:gd name="T121" fmla="*/ 391912 w 1717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0" h="473">
                    <a:moveTo>
                      <a:pt x="29" y="6"/>
                    </a:moveTo>
                    <a:cubicBezTo>
                      <a:pt x="29" y="7"/>
                      <a:pt x="29" y="7"/>
                      <a:pt x="29" y="7"/>
                    </a:cubicBezTo>
                    <a:cubicBezTo>
                      <a:pt x="29" y="7"/>
                      <a:pt x="28" y="7"/>
                      <a:pt x="28" y="6"/>
                    </a:cubicBezTo>
                    <a:cubicBezTo>
                      <a:pt x="28" y="6"/>
                      <a:pt x="28" y="4"/>
                      <a:pt x="28" y="3"/>
                    </a:cubicBezTo>
                    <a:cubicBezTo>
                      <a:pt x="25" y="2"/>
                      <a:pt x="23" y="2"/>
                      <a:pt x="22" y="4"/>
                    </a:cubicBezTo>
                    <a:cubicBezTo>
                      <a:pt x="21" y="2"/>
                      <a:pt x="21" y="5"/>
                      <a:pt x="20" y="3"/>
                    </a:cubicBezTo>
                    <a:cubicBezTo>
                      <a:pt x="21" y="5"/>
                      <a:pt x="21" y="6"/>
                      <a:pt x="22" y="8"/>
                    </a:cubicBezTo>
                    <a:cubicBezTo>
                      <a:pt x="21" y="7"/>
                      <a:pt x="19" y="8"/>
                      <a:pt x="19" y="6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7" y="5"/>
                      <a:pt x="15" y="7"/>
                      <a:pt x="13" y="6"/>
                    </a:cubicBezTo>
                    <a:cubicBezTo>
                      <a:pt x="13" y="7"/>
                      <a:pt x="13" y="7"/>
                      <a:pt x="13" y="8"/>
                    </a:cubicBezTo>
                    <a:cubicBezTo>
                      <a:pt x="12" y="7"/>
                      <a:pt x="12" y="8"/>
                      <a:pt x="11" y="7"/>
                    </a:cubicBezTo>
                    <a:cubicBezTo>
                      <a:pt x="11" y="8"/>
                      <a:pt x="11" y="9"/>
                      <a:pt x="11" y="9"/>
                    </a:cubicBezTo>
                    <a:cubicBezTo>
                      <a:pt x="11" y="9"/>
                      <a:pt x="11" y="10"/>
                      <a:pt x="10" y="9"/>
                    </a:cubicBezTo>
                    <a:cubicBezTo>
                      <a:pt x="10" y="10"/>
                      <a:pt x="9" y="10"/>
                      <a:pt x="8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10" y="12"/>
                      <a:pt x="9" y="11"/>
                      <a:pt x="9" y="11"/>
                    </a:cubicBezTo>
                    <a:cubicBezTo>
                      <a:pt x="10" y="11"/>
                      <a:pt x="10" y="12"/>
                      <a:pt x="10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1" y="12"/>
                      <a:pt x="11" y="11"/>
                      <a:pt x="12" y="11"/>
                    </a:cubicBezTo>
                    <a:cubicBezTo>
                      <a:pt x="13" y="13"/>
                      <a:pt x="12" y="14"/>
                      <a:pt x="12" y="16"/>
                    </a:cubicBezTo>
                    <a:cubicBezTo>
                      <a:pt x="11" y="15"/>
                      <a:pt x="11" y="15"/>
                      <a:pt x="11" y="16"/>
                    </a:cubicBezTo>
                    <a:cubicBezTo>
                      <a:pt x="10" y="14"/>
                      <a:pt x="8" y="18"/>
                      <a:pt x="7" y="16"/>
                    </a:cubicBezTo>
                    <a:cubicBezTo>
                      <a:pt x="7" y="17"/>
                      <a:pt x="7" y="18"/>
                      <a:pt x="6" y="18"/>
                    </a:cubicBezTo>
                    <a:cubicBezTo>
                      <a:pt x="5" y="17"/>
                      <a:pt x="2" y="19"/>
                      <a:pt x="2" y="21"/>
                    </a:cubicBezTo>
                    <a:cubicBezTo>
                      <a:pt x="3" y="22"/>
                      <a:pt x="4" y="22"/>
                      <a:pt x="5" y="20"/>
                    </a:cubicBezTo>
                    <a:cubicBezTo>
                      <a:pt x="6" y="22"/>
                      <a:pt x="6" y="19"/>
                      <a:pt x="8" y="20"/>
                    </a:cubicBezTo>
                    <a:cubicBezTo>
                      <a:pt x="8" y="21"/>
                      <a:pt x="8" y="22"/>
                      <a:pt x="7" y="23"/>
                    </a:cubicBezTo>
                    <a:cubicBezTo>
                      <a:pt x="7" y="23"/>
                      <a:pt x="7" y="23"/>
                      <a:pt x="7" y="22"/>
                    </a:cubicBezTo>
                    <a:cubicBezTo>
                      <a:pt x="7" y="23"/>
                      <a:pt x="7" y="23"/>
                      <a:pt x="7" y="24"/>
                    </a:cubicBezTo>
                    <a:cubicBezTo>
                      <a:pt x="5" y="24"/>
                      <a:pt x="5" y="26"/>
                      <a:pt x="3" y="26"/>
                    </a:cubicBezTo>
                    <a:cubicBezTo>
                      <a:pt x="3" y="28"/>
                      <a:pt x="1" y="26"/>
                      <a:pt x="1" y="29"/>
                    </a:cubicBezTo>
                    <a:cubicBezTo>
                      <a:pt x="2" y="28"/>
                      <a:pt x="5" y="28"/>
                      <a:pt x="6" y="27"/>
                    </a:cubicBezTo>
                    <a:cubicBezTo>
                      <a:pt x="6" y="27"/>
                      <a:pt x="7" y="27"/>
                      <a:pt x="7" y="28"/>
                    </a:cubicBezTo>
                    <a:cubicBezTo>
                      <a:pt x="7" y="33"/>
                      <a:pt x="2" y="31"/>
                      <a:pt x="0" y="36"/>
                    </a:cubicBezTo>
                    <a:cubicBezTo>
                      <a:pt x="1" y="37"/>
                      <a:pt x="2" y="35"/>
                      <a:pt x="2" y="34"/>
                    </a:cubicBezTo>
                    <a:cubicBezTo>
                      <a:pt x="3" y="35"/>
                      <a:pt x="4" y="36"/>
                      <a:pt x="5" y="35"/>
                    </a:cubicBezTo>
                    <a:cubicBezTo>
                      <a:pt x="7" y="38"/>
                      <a:pt x="2" y="39"/>
                      <a:pt x="1" y="41"/>
                    </a:cubicBezTo>
                    <a:cubicBezTo>
                      <a:pt x="2" y="41"/>
                      <a:pt x="2" y="42"/>
                      <a:pt x="2" y="43"/>
                    </a:cubicBezTo>
                    <a:cubicBezTo>
                      <a:pt x="2" y="42"/>
                      <a:pt x="3" y="42"/>
                      <a:pt x="3" y="43"/>
                    </a:cubicBezTo>
                    <a:cubicBezTo>
                      <a:pt x="3" y="41"/>
                      <a:pt x="4" y="44"/>
                      <a:pt x="5" y="42"/>
                    </a:cubicBezTo>
                    <a:cubicBezTo>
                      <a:pt x="5" y="41"/>
                      <a:pt x="5" y="40"/>
                      <a:pt x="5" y="40"/>
                    </a:cubicBezTo>
                    <a:cubicBezTo>
                      <a:pt x="6" y="40"/>
                      <a:pt x="6" y="41"/>
                      <a:pt x="6" y="42"/>
                    </a:cubicBezTo>
                    <a:cubicBezTo>
                      <a:pt x="6" y="43"/>
                      <a:pt x="7" y="43"/>
                      <a:pt x="7" y="43"/>
                    </a:cubicBezTo>
                    <a:cubicBezTo>
                      <a:pt x="6" y="45"/>
                      <a:pt x="6" y="45"/>
                      <a:pt x="5" y="46"/>
                    </a:cubicBezTo>
                    <a:cubicBezTo>
                      <a:pt x="5" y="46"/>
                      <a:pt x="5" y="46"/>
                      <a:pt x="5" y="45"/>
                    </a:cubicBezTo>
                    <a:cubicBezTo>
                      <a:pt x="4" y="47"/>
                      <a:pt x="4" y="47"/>
                      <a:pt x="3" y="47"/>
                    </a:cubicBezTo>
                    <a:cubicBezTo>
                      <a:pt x="3" y="48"/>
                      <a:pt x="2" y="49"/>
                      <a:pt x="3" y="49"/>
                    </a:cubicBezTo>
                    <a:cubicBezTo>
                      <a:pt x="3" y="47"/>
                      <a:pt x="4" y="50"/>
                      <a:pt x="5" y="49"/>
                    </a:cubicBezTo>
                    <a:cubicBezTo>
                      <a:pt x="6" y="48"/>
                      <a:pt x="5" y="47"/>
                      <a:pt x="5" y="47"/>
                    </a:cubicBezTo>
                    <a:cubicBezTo>
                      <a:pt x="6" y="48"/>
                      <a:pt x="6" y="50"/>
                      <a:pt x="6" y="51"/>
                    </a:cubicBezTo>
                    <a:cubicBezTo>
                      <a:pt x="5" y="51"/>
                      <a:pt x="5" y="51"/>
                      <a:pt x="4" y="53"/>
                    </a:cubicBezTo>
                    <a:cubicBezTo>
                      <a:pt x="3" y="52"/>
                      <a:pt x="3" y="54"/>
                      <a:pt x="1" y="55"/>
                    </a:cubicBezTo>
                    <a:cubicBezTo>
                      <a:pt x="1" y="55"/>
                      <a:pt x="1" y="57"/>
                      <a:pt x="1" y="58"/>
                    </a:cubicBezTo>
                    <a:cubicBezTo>
                      <a:pt x="2" y="59"/>
                      <a:pt x="2" y="57"/>
                      <a:pt x="3" y="56"/>
                    </a:cubicBezTo>
                    <a:cubicBezTo>
                      <a:pt x="3" y="57"/>
                      <a:pt x="4" y="56"/>
                      <a:pt x="4" y="55"/>
                    </a:cubicBezTo>
                    <a:cubicBezTo>
                      <a:pt x="4" y="57"/>
                      <a:pt x="4" y="58"/>
                      <a:pt x="5" y="58"/>
                    </a:cubicBezTo>
                    <a:cubicBezTo>
                      <a:pt x="5" y="57"/>
                      <a:pt x="4" y="57"/>
                      <a:pt x="5" y="55"/>
                    </a:cubicBezTo>
                    <a:cubicBezTo>
                      <a:pt x="5" y="56"/>
                      <a:pt x="5" y="55"/>
                      <a:pt x="5" y="55"/>
                    </a:cubicBezTo>
                    <a:cubicBezTo>
                      <a:pt x="5" y="58"/>
                      <a:pt x="6" y="54"/>
                      <a:pt x="6" y="55"/>
                    </a:cubicBezTo>
                    <a:cubicBezTo>
                      <a:pt x="5" y="59"/>
                      <a:pt x="3" y="61"/>
                      <a:pt x="1" y="64"/>
                    </a:cubicBezTo>
                    <a:cubicBezTo>
                      <a:pt x="3" y="64"/>
                      <a:pt x="3" y="63"/>
                      <a:pt x="4" y="64"/>
                    </a:cubicBezTo>
                    <a:cubicBezTo>
                      <a:pt x="4" y="63"/>
                      <a:pt x="4" y="61"/>
                      <a:pt x="5" y="62"/>
                    </a:cubicBezTo>
                    <a:cubicBezTo>
                      <a:pt x="5" y="62"/>
                      <a:pt x="5" y="62"/>
                      <a:pt x="5" y="63"/>
                    </a:cubicBezTo>
                    <a:cubicBezTo>
                      <a:pt x="4" y="63"/>
                      <a:pt x="5" y="65"/>
                      <a:pt x="5" y="65"/>
                    </a:cubicBezTo>
                    <a:cubicBezTo>
                      <a:pt x="4" y="66"/>
                      <a:pt x="5" y="67"/>
                      <a:pt x="5" y="68"/>
                    </a:cubicBezTo>
                    <a:cubicBezTo>
                      <a:pt x="5" y="69"/>
                      <a:pt x="4" y="69"/>
                      <a:pt x="4" y="71"/>
                    </a:cubicBezTo>
                    <a:cubicBezTo>
                      <a:pt x="5" y="71"/>
                      <a:pt x="5" y="70"/>
                      <a:pt x="5" y="71"/>
                    </a:cubicBezTo>
                    <a:cubicBezTo>
                      <a:pt x="4" y="72"/>
                      <a:pt x="5" y="72"/>
                      <a:pt x="5" y="75"/>
                    </a:cubicBezTo>
                    <a:cubicBezTo>
                      <a:pt x="5" y="75"/>
                      <a:pt x="4" y="76"/>
                      <a:pt x="5" y="76"/>
                    </a:cubicBezTo>
                    <a:cubicBezTo>
                      <a:pt x="5" y="75"/>
                      <a:pt x="5" y="75"/>
                      <a:pt x="6" y="74"/>
                    </a:cubicBezTo>
                    <a:cubicBezTo>
                      <a:pt x="5" y="76"/>
                      <a:pt x="6" y="82"/>
                      <a:pt x="5" y="80"/>
                    </a:cubicBezTo>
                    <a:cubicBezTo>
                      <a:pt x="4" y="81"/>
                      <a:pt x="5" y="82"/>
                      <a:pt x="4" y="83"/>
                    </a:cubicBezTo>
                    <a:cubicBezTo>
                      <a:pt x="5" y="83"/>
                      <a:pt x="5" y="81"/>
                      <a:pt x="6" y="82"/>
                    </a:cubicBezTo>
                    <a:cubicBezTo>
                      <a:pt x="6" y="83"/>
                      <a:pt x="5" y="82"/>
                      <a:pt x="5" y="83"/>
                    </a:cubicBezTo>
                    <a:cubicBezTo>
                      <a:pt x="6" y="84"/>
                      <a:pt x="5" y="85"/>
                      <a:pt x="5" y="86"/>
                    </a:cubicBezTo>
                    <a:cubicBezTo>
                      <a:pt x="5" y="86"/>
                      <a:pt x="5" y="87"/>
                      <a:pt x="4" y="87"/>
                    </a:cubicBezTo>
                    <a:cubicBezTo>
                      <a:pt x="5" y="90"/>
                      <a:pt x="3" y="93"/>
                      <a:pt x="4" y="96"/>
                    </a:cubicBezTo>
                    <a:cubicBezTo>
                      <a:pt x="5" y="96"/>
                      <a:pt x="5" y="95"/>
                      <a:pt x="5" y="96"/>
                    </a:cubicBezTo>
                    <a:cubicBezTo>
                      <a:pt x="5" y="97"/>
                      <a:pt x="4" y="97"/>
                      <a:pt x="5" y="99"/>
                    </a:cubicBezTo>
                    <a:cubicBezTo>
                      <a:pt x="4" y="98"/>
                      <a:pt x="4" y="98"/>
                      <a:pt x="4" y="98"/>
                    </a:cubicBezTo>
                    <a:cubicBezTo>
                      <a:pt x="4" y="101"/>
                      <a:pt x="5" y="107"/>
                      <a:pt x="4" y="109"/>
                    </a:cubicBezTo>
                    <a:cubicBezTo>
                      <a:pt x="5" y="110"/>
                      <a:pt x="4" y="112"/>
                      <a:pt x="4" y="114"/>
                    </a:cubicBezTo>
                    <a:cubicBezTo>
                      <a:pt x="5" y="115"/>
                      <a:pt x="4" y="118"/>
                      <a:pt x="4" y="120"/>
                    </a:cubicBezTo>
                    <a:cubicBezTo>
                      <a:pt x="4" y="119"/>
                      <a:pt x="4" y="119"/>
                      <a:pt x="5" y="118"/>
                    </a:cubicBezTo>
                    <a:cubicBezTo>
                      <a:pt x="5" y="119"/>
                      <a:pt x="5" y="119"/>
                      <a:pt x="5" y="119"/>
                    </a:cubicBezTo>
                    <a:cubicBezTo>
                      <a:pt x="4" y="120"/>
                      <a:pt x="5" y="120"/>
                      <a:pt x="5" y="121"/>
                    </a:cubicBezTo>
                    <a:cubicBezTo>
                      <a:pt x="5" y="124"/>
                      <a:pt x="4" y="130"/>
                      <a:pt x="5" y="132"/>
                    </a:cubicBezTo>
                    <a:cubicBezTo>
                      <a:pt x="5" y="132"/>
                      <a:pt x="5" y="132"/>
                      <a:pt x="5" y="132"/>
                    </a:cubicBezTo>
                    <a:cubicBezTo>
                      <a:pt x="5" y="134"/>
                      <a:pt x="5" y="136"/>
                      <a:pt x="4" y="139"/>
                    </a:cubicBezTo>
                    <a:cubicBezTo>
                      <a:pt x="5" y="139"/>
                      <a:pt x="5" y="141"/>
                      <a:pt x="5" y="141"/>
                    </a:cubicBezTo>
                    <a:cubicBezTo>
                      <a:pt x="5" y="142"/>
                      <a:pt x="5" y="142"/>
                      <a:pt x="4" y="143"/>
                    </a:cubicBezTo>
                    <a:cubicBezTo>
                      <a:pt x="5" y="144"/>
                      <a:pt x="5" y="142"/>
                      <a:pt x="5" y="143"/>
                    </a:cubicBezTo>
                    <a:cubicBezTo>
                      <a:pt x="4" y="144"/>
                      <a:pt x="6" y="146"/>
                      <a:pt x="5" y="148"/>
                    </a:cubicBezTo>
                    <a:cubicBezTo>
                      <a:pt x="4" y="147"/>
                      <a:pt x="5" y="146"/>
                      <a:pt x="5" y="146"/>
                    </a:cubicBezTo>
                    <a:cubicBezTo>
                      <a:pt x="4" y="146"/>
                      <a:pt x="4" y="150"/>
                      <a:pt x="5" y="149"/>
                    </a:cubicBezTo>
                    <a:cubicBezTo>
                      <a:pt x="5" y="149"/>
                      <a:pt x="6" y="149"/>
                      <a:pt x="6" y="148"/>
                    </a:cubicBezTo>
                    <a:cubicBezTo>
                      <a:pt x="6" y="149"/>
                      <a:pt x="5" y="149"/>
                      <a:pt x="5" y="151"/>
                    </a:cubicBezTo>
                    <a:cubicBezTo>
                      <a:pt x="5" y="152"/>
                      <a:pt x="6" y="152"/>
                      <a:pt x="6" y="153"/>
                    </a:cubicBezTo>
                    <a:cubicBezTo>
                      <a:pt x="5" y="152"/>
                      <a:pt x="5" y="155"/>
                      <a:pt x="6" y="155"/>
                    </a:cubicBezTo>
                    <a:cubicBezTo>
                      <a:pt x="6" y="155"/>
                      <a:pt x="5" y="153"/>
                      <a:pt x="6" y="153"/>
                    </a:cubicBezTo>
                    <a:cubicBezTo>
                      <a:pt x="7" y="153"/>
                      <a:pt x="7" y="153"/>
                      <a:pt x="7" y="155"/>
                    </a:cubicBezTo>
                    <a:cubicBezTo>
                      <a:pt x="7" y="155"/>
                      <a:pt x="7" y="154"/>
                      <a:pt x="6" y="154"/>
                    </a:cubicBezTo>
                    <a:cubicBezTo>
                      <a:pt x="6" y="155"/>
                      <a:pt x="6" y="155"/>
                      <a:pt x="6" y="156"/>
                    </a:cubicBezTo>
                    <a:cubicBezTo>
                      <a:pt x="6" y="155"/>
                      <a:pt x="5" y="157"/>
                      <a:pt x="5" y="158"/>
                    </a:cubicBezTo>
                    <a:cubicBezTo>
                      <a:pt x="6" y="158"/>
                      <a:pt x="6" y="157"/>
                      <a:pt x="6" y="158"/>
                    </a:cubicBezTo>
                    <a:cubicBezTo>
                      <a:pt x="5" y="158"/>
                      <a:pt x="6" y="162"/>
                      <a:pt x="6" y="164"/>
                    </a:cubicBezTo>
                    <a:cubicBezTo>
                      <a:pt x="7" y="165"/>
                      <a:pt x="6" y="165"/>
                      <a:pt x="8" y="167"/>
                    </a:cubicBezTo>
                    <a:cubicBezTo>
                      <a:pt x="7" y="168"/>
                      <a:pt x="7" y="165"/>
                      <a:pt x="6" y="167"/>
                    </a:cubicBezTo>
                    <a:cubicBezTo>
                      <a:pt x="6" y="167"/>
                      <a:pt x="7" y="168"/>
                      <a:pt x="6" y="168"/>
                    </a:cubicBezTo>
                    <a:cubicBezTo>
                      <a:pt x="6" y="169"/>
                      <a:pt x="6" y="167"/>
                      <a:pt x="6" y="167"/>
                    </a:cubicBezTo>
                    <a:cubicBezTo>
                      <a:pt x="6" y="168"/>
                      <a:pt x="5" y="167"/>
                      <a:pt x="5" y="167"/>
                    </a:cubicBezTo>
                    <a:cubicBezTo>
                      <a:pt x="5" y="170"/>
                      <a:pt x="5" y="171"/>
                      <a:pt x="6" y="173"/>
                    </a:cubicBezTo>
                    <a:cubicBezTo>
                      <a:pt x="6" y="172"/>
                      <a:pt x="6" y="171"/>
                      <a:pt x="6" y="170"/>
                    </a:cubicBezTo>
                    <a:cubicBezTo>
                      <a:pt x="6" y="172"/>
                      <a:pt x="7" y="175"/>
                      <a:pt x="6" y="175"/>
                    </a:cubicBezTo>
                    <a:cubicBezTo>
                      <a:pt x="6" y="174"/>
                      <a:pt x="6" y="173"/>
                      <a:pt x="6" y="173"/>
                    </a:cubicBezTo>
                    <a:cubicBezTo>
                      <a:pt x="6" y="174"/>
                      <a:pt x="5" y="173"/>
                      <a:pt x="5" y="174"/>
                    </a:cubicBezTo>
                    <a:cubicBezTo>
                      <a:pt x="6" y="174"/>
                      <a:pt x="6" y="179"/>
                      <a:pt x="6" y="177"/>
                    </a:cubicBezTo>
                    <a:cubicBezTo>
                      <a:pt x="6" y="179"/>
                      <a:pt x="6" y="183"/>
                      <a:pt x="6" y="184"/>
                    </a:cubicBezTo>
                    <a:cubicBezTo>
                      <a:pt x="7" y="184"/>
                      <a:pt x="6" y="183"/>
                      <a:pt x="7" y="183"/>
                    </a:cubicBezTo>
                    <a:cubicBezTo>
                      <a:pt x="7" y="183"/>
                      <a:pt x="7" y="184"/>
                      <a:pt x="7" y="186"/>
                    </a:cubicBezTo>
                    <a:cubicBezTo>
                      <a:pt x="6" y="185"/>
                      <a:pt x="6" y="187"/>
                      <a:pt x="6" y="188"/>
                    </a:cubicBezTo>
                    <a:cubicBezTo>
                      <a:pt x="6" y="187"/>
                      <a:pt x="7" y="186"/>
                      <a:pt x="8" y="186"/>
                    </a:cubicBezTo>
                    <a:cubicBezTo>
                      <a:pt x="7" y="188"/>
                      <a:pt x="7" y="190"/>
                      <a:pt x="7" y="192"/>
                    </a:cubicBezTo>
                    <a:cubicBezTo>
                      <a:pt x="7" y="192"/>
                      <a:pt x="6" y="192"/>
                      <a:pt x="6" y="193"/>
                    </a:cubicBezTo>
                    <a:cubicBezTo>
                      <a:pt x="7" y="193"/>
                      <a:pt x="6" y="194"/>
                      <a:pt x="7" y="195"/>
                    </a:cubicBezTo>
                    <a:cubicBezTo>
                      <a:pt x="6" y="195"/>
                      <a:pt x="6" y="195"/>
                      <a:pt x="6" y="194"/>
                    </a:cubicBezTo>
                    <a:cubicBezTo>
                      <a:pt x="6" y="196"/>
                      <a:pt x="6" y="197"/>
                      <a:pt x="6" y="198"/>
                    </a:cubicBezTo>
                    <a:cubicBezTo>
                      <a:pt x="6" y="199"/>
                      <a:pt x="6" y="198"/>
                      <a:pt x="6" y="198"/>
                    </a:cubicBezTo>
                    <a:cubicBezTo>
                      <a:pt x="7" y="199"/>
                      <a:pt x="7" y="199"/>
                      <a:pt x="7" y="201"/>
                    </a:cubicBezTo>
                    <a:cubicBezTo>
                      <a:pt x="7" y="201"/>
                      <a:pt x="6" y="200"/>
                      <a:pt x="6" y="201"/>
                    </a:cubicBezTo>
                    <a:cubicBezTo>
                      <a:pt x="7" y="201"/>
                      <a:pt x="7" y="203"/>
                      <a:pt x="8" y="203"/>
                    </a:cubicBezTo>
                    <a:cubicBezTo>
                      <a:pt x="8" y="201"/>
                      <a:pt x="8" y="202"/>
                      <a:pt x="8" y="201"/>
                    </a:cubicBezTo>
                    <a:cubicBezTo>
                      <a:pt x="8" y="201"/>
                      <a:pt x="7" y="201"/>
                      <a:pt x="7" y="200"/>
                    </a:cubicBezTo>
                    <a:cubicBezTo>
                      <a:pt x="8" y="200"/>
                      <a:pt x="7" y="197"/>
                      <a:pt x="8" y="197"/>
                    </a:cubicBezTo>
                    <a:cubicBezTo>
                      <a:pt x="8" y="199"/>
                      <a:pt x="9" y="198"/>
                      <a:pt x="10" y="198"/>
                    </a:cubicBezTo>
                    <a:cubicBezTo>
                      <a:pt x="9" y="199"/>
                      <a:pt x="10" y="199"/>
                      <a:pt x="10" y="200"/>
                    </a:cubicBezTo>
                    <a:cubicBezTo>
                      <a:pt x="9" y="199"/>
                      <a:pt x="9" y="200"/>
                      <a:pt x="9" y="201"/>
                    </a:cubicBezTo>
                    <a:cubicBezTo>
                      <a:pt x="9" y="200"/>
                      <a:pt x="10" y="200"/>
                      <a:pt x="10" y="200"/>
                    </a:cubicBezTo>
                    <a:cubicBezTo>
                      <a:pt x="10" y="201"/>
                      <a:pt x="10" y="202"/>
                      <a:pt x="11" y="203"/>
                    </a:cubicBezTo>
                    <a:cubicBezTo>
                      <a:pt x="10" y="203"/>
                      <a:pt x="10" y="203"/>
                      <a:pt x="10" y="204"/>
                    </a:cubicBezTo>
                    <a:cubicBezTo>
                      <a:pt x="10" y="204"/>
                      <a:pt x="10" y="205"/>
                      <a:pt x="11" y="205"/>
                    </a:cubicBezTo>
                    <a:cubicBezTo>
                      <a:pt x="10" y="205"/>
                      <a:pt x="10" y="206"/>
                      <a:pt x="10" y="206"/>
                    </a:cubicBezTo>
                    <a:cubicBezTo>
                      <a:pt x="10" y="205"/>
                      <a:pt x="10" y="203"/>
                      <a:pt x="9" y="203"/>
                    </a:cubicBezTo>
                    <a:cubicBezTo>
                      <a:pt x="8" y="205"/>
                      <a:pt x="9" y="206"/>
                      <a:pt x="10" y="207"/>
                    </a:cubicBezTo>
                    <a:cubicBezTo>
                      <a:pt x="10" y="208"/>
                      <a:pt x="10" y="208"/>
                      <a:pt x="10" y="209"/>
                    </a:cubicBezTo>
                    <a:cubicBezTo>
                      <a:pt x="10" y="209"/>
                      <a:pt x="10" y="210"/>
                      <a:pt x="10" y="210"/>
                    </a:cubicBezTo>
                    <a:cubicBezTo>
                      <a:pt x="9" y="208"/>
                      <a:pt x="10" y="208"/>
                      <a:pt x="10" y="208"/>
                    </a:cubicBezTo>
                    <a:cubicBezTo>
                      <a:pt x="9" y="207"/>
                      <a:pt x="9" y="209"/>
                      <a:pt x="9" y="209"/>
                    </a:cubicBezTo>
                    <a:cubicBezTo>
                      <a:pt x="9" y="208"/>
                      <a:pt x="8" y="208"/>
                      <a:pt x="8" y="209"/>
                    </a:cubicBezTo>
                    <a:cubicBezTo>
                      <a:pt x="9" y="209"/>
                      <a:pt x="9" y="211"/>
                      <a:pt x="9" y="212"/>
                    </a:cubicBezTo>
                    <a:cubicBezTo>
                      <a:pt x="10" y="212"/>
                      <a:pt x="10" y="211"/>
                      <a:pt x="10" y="211"/>
                    </a:cubicBezTo>
                    <a:cubicBezTo>
                      <a:pt x="10" y="212"/>
                      <a:pt x="9" y="213"/>
                      <a:pt x="10" y="214"/>
                    </a:cubicBezTo>
                    <a:cubicBezTo>
                      <a:pt x="10" y="212"/>
                      <a:pt x="10" y="214"/>
                      <a:pt x="10" y="215"/>
                    </a:cubicBezTo>
                    <a:cubicBezTo>
                      <a:pt x="10" y="213"/>
                      <a:pt x="12" y="214"/>
                      <a:pt x="12" y="214"/>
                    </a:cubicBezTo>
                    <a:cubicBezTo>
                      <a:pt x="12" y="215"/>
                      <a:pt x="12" y="217"/>
                      <a:pt x="12" y="217"/>
                    </a:cubicBezTo>
                    <a:cubicBezTo>
                      <a:pt x="11" y="217"/>
                      <a:pt x="11" y="217"/>
                      <a:pt x="11" y="217"/>
                    </a:cubicBezTo>
                    <a:cubicBezTo>
                      <a:pt x="11" y="216"/>
                      <a:pt x="12" y="215"/>
                      <a:pt x="11" y="214"/>
                    </a:cubicBezTo>
                    <a:cubicBezTo>
                      <a:pt x="11" y="215"/>
                      <a:pt x="11" y="215"/>
                      <a:pt x="11" y="215"/>
                    </a:cubicBezTo>
                    <a:cubicBezTo>
                      <a:pt x="11" y="215"/>
                      <a:pt x="11" y="214"/>
                      <a:pt x="11" y="214"/>
                    </a:cubicBezTo>
                    <a:cubicBezTo>
                      <a:pt x="10" y="218"/>
                      <a:pt x="11" y="220"/>
                      <a:pt x="10" y="222"/>
                    </a:cubicBezTo>
                    <a:cubicBezTo>
                      <a:pt x="11" y="222"/>
                      <a:pt x="10" y="224"/>
                      <a:pt x="11" y="225"/>
                    </a:cubicBezTo>
                    <a:cubicBezTo>
                      <a:pt x="11" y="225"/>
                      <a:pt x="11" y="224"/>
                      <a:pt x="11" y="224"/>
                    </a:cubicBezTo>
                    <a:cubicBezTo>
                      <a:pt x="12" y="224"/>
                      <a:pt x="11" y="226"/>
                      <a:pt x="11" y="226"/>
                    </a:cubicBezTo>
                    <a:cubicBezTo>
                      <a:pt x="11" y="226"/>
                      <a:pt x="10" y="227"/>
                      <a:pt x="10" y="226"/>
                    </a:cubicBezTo>
                    <a:cubicBezTo>
                      <a:pt x="10" y="227"/>
                      <a:pt x="10" y="227"/>
                      <a:pt x="10" y="228"/>
                    </a:cubicBezTo>
                    <a:cubicBezTo>
                      <a:pt x="11" y="227"/>
                      <a:pt x="12" y="227"/>
                      <a:pt x="12" y="226"/>
                    </a:cubicBezTo>
                    <a:cubicBezTo>
                      <a:pt x="13" y="227"/>
                      <a:pt x="12" y="227"/>
                      <a:pt x="12" y="228"/>
                    </a:cubicBezTo>
                    <a:cubicBezTo>
                      <a:pt x="11" y="227"/>
                      <a:pt x="12" y="231"/>
                      <a:pt x="11" y="229"/>
                    </a:cubicBezTo>
                    <a:cubicBezTo>
                      <a:pt x="11" y="230"/>
                      <a:pt x="10" y="231"/>
                      <a:pt x="10" y="232"/>
                    </a:cubicBezTo>
                    <a:cubicBezTo>
                      <a:pt x="10" y="231"/>
                      <a:pt x="11" y="231"/>
                      <a:pt x="11" y="232"/>
                    </a:cubicBezTo>
                    <a:cubicBezTo>
                      <a:pt x="11" y="232"/>
                      <a:pt x="11" y="233"/>
                      <a:pt x="10" y="232"/>
                    </a:cubicBezTo>
                    <a:cubicBezTo>
                      <a:pt x="10" y="232"/>
                      <a:pt x="10" y="232"/>
                      <a:pt x="10" y="232"/>
                    </a:cubicBezTo>
                    <a:cubicBezTo>
                      <a:pt x="10" y="232"/>
                      <a:pt x="10" y="230"/>
                      <a:pt x="10" y="230"/>
                    </a:cubicBezTo>
                    <a:cubicBezTo>
                      <a:pt x="10" y="232"/>
                      <a:pt x="9" y="232"/>
                      <a:pt x="9" y="231"/>
                    </a:cubicBezTo>
                    <a:cubicBezTo>
                      <a:pt x="9" y="233"/>
                      <a:pt x="10" y="232"/>
                      <a:pt x="10" y="234"/>
                    </a:cubicBezTo>
                    <a:cubicBezTo>
                      <a:pt x="10" y="234"/>
                      <a:pt x="10" y="235"/>
                      <a:pt x="9" y="234"/>
                    </a:cubicBezTo>
                    <a:cubicBezTo>
                      <a:pt x="9" y="236"/>
                      <a:pt x="10" y="236"/>
                      <a:pt x="10" y="238"/>
                    </a:cubicBezTo>
                    <a:cubicBezTo>
                      <a:pt x="10" y="238"/>
                      <a:pt x="9" y="240"/>
                      <a:pt x="10" y="240"/>
                    </a:cubicBezTo>
                    <a:cubicBezTo>
                      <a:pt x="11" y="240"/>
                      <a:pt x="10" y="236"/>
                      <a:pt x="11" y="235"/>
                    </a:cubicBezTo>
                    <a:cubicBezTo>
                      <a:pt x="11" y="237"/>
                      <a:pt x="12" y="234"/>
                      <a:pt x="13" y="236"/>
                    </a:cubicBezTo>
                    <a:cubicBezTo>
                      <a:pt x="13" y="239"/>
                      <a:pt x="11" y="237"/>
                      <a:pt x="12" y="239"/>
                    </a:cubicBezTo>
                    <a:cubicBezTo>
                      <a:pt x="12" y="238"/>
                      <a:pt x="13" y="239"/>
                      <a:pt x="12" y="239"/>
                    </a:cubicBezTo>
                    <a:cubicBezTo>
                      <a:pt x="13" y="239"/>
                      <a:pt x="15" y="236"/>
                      <a:pt x="15" y="239"/>
                    </a:cubicBezTo>
                    <a:cubicBezTo>
                      <a:pt x="15" y="239"/>
                      <a:pt x="13" y="239"/>
                      <a:pt x="14" y="241"/>
                    </a:cubicBezTo>
                    <a:cubicBezTo>
                      <a:pt x="14" y="240"/>
                      <a:pt x="14" y="241"/>
                      <a:pt x="14" y="242"/>
                    </a:cubicBezTo>
                    <a:cubicBezTo>
                      <a:pt x="14" y="242"/>
                      <a:pt x="15" y="242"/>
                      <a:pt x="15" y="242"/>
                    </a:cubicBezTo>
                    <a:cubicBezTo>
                      <a:pt x="15" y="243"/>
                      <a:pt x="14" y="244"/>
                      <a:pt x="14" y="244"/>
                    </a:cubicBezTo>
                    <a:cubicBezTo>
                      <a:pt x="15" y="245"/>
                      <a:pt x="13" y="246"/>
                      <a:pt x="13" y="246"/>
                    </a:cubicBezTo>
                    <a:cubicBezTo>
                      <a:pt x="14" y="245"/>
                      <a:pt x="14" y="246"/>
                      <a:pt x="15" y="244"/>
                    </a:cubicBezTo>
                    <a:cubicBezTo>
                      <a:pt x="15" y="245"/>
                      <a:pt x="15" y="244"/>
                      <a:pt x="15" y="244"/>
                    </a:cubicBezTo>
                    <a:cubicBezTo>
                      <a:pt x="15" y="246"/>
                      <a:pt x="15" y="247"/>
                      <a:pt x="15" y="249"/>
                    </a:cubicBezTo>
                    <a:cubicBezTo>
                      <a:pt x="17" y="249"/>
                      <a:pt x="14" y="253"/>
                      <a:pt x="15" y="254"/>
                    </a:cubicBezTo>
                    <a:cubicBezTo>
                      <a:pt x="15" y="253"/>
                      <a:pt x="15" y="253"/>
                      <a:pt x="15" y="253"/>
                    </a:cubicBezTo>
                    <a:cubicBezTo>
                      <a:pt x="15" y="254"/>
                      <a:pt x="16" y="252"/>
                      <a:pt x="16" y="254"/>
                    </a:cubicBezTo>
                    <a:cubicBezTo>
                      <a:pt x="16" y="254"/>
                      <a:pt x="16" y="255"/>
                      <a:pt x="15" y="255"/>
                    </a:cubicBezTo>
                    <a:cubicBezTo>
                      <a:pt x="15" y="255"/>
                      <a:pt x="14" y="256"/>
                      <a:pt x="14" y="256"/>
                    </a:cubicBezTo>
                    <a:cubicBezTo>
                      <a:pt x="14" y="256"/>
                      <a:pt x="14" y="257"/>
                      <a:pt x="14" y="257"/>
                    </a:cubicBezTo>
                    <a:cubicBezTo>
                      <a:pt x="15" y="258"/>
                      <a:pt x="15" y="255"/>
                      <a:pt x="15" y="257"/>
                    </a:cubicBezTo>
                    <a:cubicBezTo>
                      <a:pt x="15" y="258"/>
                      <a:pt x="14" y="258"/>
                      <a:pt x="15" y="259"/>
                    </a:cubicBezTo>
                    <a:cubicBezTo>
                      <a:pt x="15" y="257"/>
                      <a:pt x="14" y="261"/>
                      <a:pt x="15" y="260"/>
                    </a:cubicBezTo>
                    <a:cubicBezTo>
                      <a:pt x="15" y="259"/>
                      <a:pt x="15" y="259"/>
                      <a:pt x="15" y="258"/>
                    </a:cubicBezTo>
                    <a:cubicBezTo>
                      <a:pt x="15" y="259"/>
                      <a:pt x="16" y="258"/>
                      <a:pt x="16" y="259"/>
                    </a:cubicBezTo>
                    <a:cubicBezTo>
                      <a:pt x="15" y="260"/>
                      <a:pt x="16" y="260"/>
                      <a:pt x="16" y="262"/>
                    </a:cubicBezTo>
                    <a:cubicBezTo>
                      <a:pt x="15" y="264"/>
                      <a:pt x="13" y="264"/>
                      <a:pt x="14" y="266"/>
                    </a:cubicBezTo>
                    <a:cubicBezTo>
                      <a:pt x="14" y="265"/>
                      <a:pt x="14" y="265"/>
                      <a:pt x="15" y="265"/>
                    </a:cubicBezTo>
                    <a:cubicBezTo>
                      <a:pt x="15" y="267"/>
                      <a:pt x="15" y="267"/>
                      <a:pt x="15" y="267"/>
                    </a:cubicBezTo>
                    <a:cubicBezTo>
                      <a:pt x="16" y="268"/>
                      <a:pt x="15" y="266"/>
                      <a:pt x="16" y="266"/>
                    </a:cubicBezTo>
                    <a:cubicBezTo>
                      <a:pt x="16" y="267"/>
                      <a:pt x="16" y="266"/>
                      <a:pt x="16" y="267"/>
                    </a:cubicBezTo>
                    <a:cubicBezTo>
                      <a:pt x="16" y="267"/>
                      <a:pt x="15" y="267"/>
                      <a:pt x="15" y="268"/>
                    </a:cubicBezTo>
                    <a:cubicBezTo>
                      <a:pt x="16" y="270"/>
                      <a:pt x="16" y="267"/>
                      <a:pt x="17" y="268"/>
                    </a:cubicBezTo>
                    <a:cubicBezTo>
                      <a:pt x="16" y="268"/>
                      <a:pt x="17" y="270"/>
                      <a:pt x="16" y="270"/>
                    </a:cubicBezTo>
                    <a:cubicBezTo>
                      <a:pt x="16" y="270"/>
                      <a:pt x="16" y="270"/>
                      <a:pt x="16" y="270"/>
                    </a:cubicBezTo>
                    <a:cubicBezTo>
                      <a:pt x="16" y="269"/>
                      <a:pt x="16" y="270"/>
                      <a:pt x="16" y="269"/>
                    </a:cubicBezTo>
                    <a:cubicBezTo>
                      <a:pt x="15" y="269"/>
                      <a:pt x="15" y="270"/>
                      <a:pt x="15" y="271"/>
                    </a:cubicBezTo>
                    <a:cubicBezTo>
                      <a:pt x="15" y="272"/>
                      <a:pt x="16" y="272"/>
                      <a:pt x="16" y="273"/>
                    </a:cubicBezTo>
                    <a:cubicBezTo>
                      <a:pt x="16" y="273"/>
                      <a:pt x="15" y="273"/>
                      <a:pt x="15" y="275"/>
                    </a:cubicBezTo>
                    <a:cubicBezTo>
                      <a:pt x="16" y="275"/>
                      <a:pt x="16" y="276"/>
                      <a:pt x="17" y="277"/>
                    </a:cubicBezTo>
                    <a:cubicBezTo>
                      <a:pt x="17" y="280"/>
                      <a:pt x="17" y="280"/>
                      <a:pt x="17" y="283"/>
                    </a:cubicBezTo>
                    <a:cubicBezTo>
                      <a:pt x="16" y="283"/>
                      <a:pt x="17" y="284"/>
                      <a:pt x="17" y="285"/>
                    </a:cubicBezTo>
                    <a:cubicBezTo>
                      <a:pt x="16" y="284"/>
                      <a:pt x="16" y="285"/>
                      <a:pt x="16" y="285"/>
                    </a:cubicBezTo>
                    <a:cubicBezTo>
                      <a:pt x="16" y="287"/>
                      <a:pt x="16" y="288"/>
                      <a:pt x="16" y="289"/>
                    </a:cubicBezTo>
                    <a:cubicBezTo>
                      <a:pt x="17" y="289"/>
                      <a:pt x="16" y="287"/>
                      <a:pt x="17" y="287"/>
                    </a:cubicBezTo>
                    <a:cubicBezTo>
                      <a:pt x="17" y="289"/>
                      <a:pt x="17" y="289"/>
                      <a:pt x="17" y="289"/>
                    </a:cubicBezTo>
                    <a:cubicBezTo>
                      <a:pt x="17" y="289"/>
                      <a:pt x="17" y="289"/>
                      <a:pt x="18" y="290"/>
                    </a:cubicBezTo>
                    <a:cubicBezTo>
                      <a:pt x="18" y="289"/>
                      <a:pt x="17" y="288"/>
                      <a:pt x="18" y="288"/>
                    </a:cubicBezTo>
                    <a:cubicBezTo>
                      <a:pt x="18" y="288"/>
                      <a:pt x="18" y="288"/>
                      <a:pt x="18" y="288"/>
                    </a:cubicBezTo>
                    <a:cubicBezTo>
                      <a:pt x="18" y="291"/>
                      <a:pt x="19" y="294"/>
                      <a:pt x="18" y="295"/>
                    </a:cubicBezTo>
                    <a:cubicBezTo>
                      <a:pt x="18" y="296"/>
                      <a:pt x="18" y="297"/>
                      <a:pt x="18" y="298"/>
                    </a:cubicBezTo>
                    <a:cubicBezTo>
                      <a:pt x="18" y="298"/>
                      <a:pt x="18" y="298"/>
                      <a:pt x="18" y="298"/>
                    </a:cubicBezTo>
                    <a:cubicBezTo>
                      <a:pt x="18" y="301"/>
                      <a:pt x="17" y="301"/>
                      <a:pt x="17" y="304"/>
                    </a:cubicBezTo>
                    <a:cubicBezTo>
                      <a:pt x="18" y="305"/>
                      <a:pt x="18" y="306"/>
                      <a:pt x="18" y="309"/>
                    </a:cubicBezTo>
                    <a:cubicBezTo>
                      <a:pt x="17" y="309"/>
                      <a:pt x="17" y="309"/>
                      <a:pt x="17" y="309"/>
                    </a:cubicBezTo>
                    <a:cubicBezTo>
                      <a:pt x="17" y="310"/>
                      <a:pt x="18" y="310"/>
                      <a:pt x="18" y="310"/>
                    </a:cubicBezTo>
                    <a:cubicBezTo>
                      <a:pt x="17" y="311"/>
                      <a:pt x="17" y="312"/>
                      <a:pt x="17" y="313"/>
                    </a:cubicBezTo>
                    <a:cubicBezTo>
                      <a:pt x="17" y="313"/>
                      <a:pt x="17" y="312"/>
                      <a:pt x="18" y="312"/>
                    </a:cubicBezTo>
                    <a:cubicBezTo>
                      <a:pt x="18" y="314"/>
                      <a:pt x="18" y="312"/>
                      <a:pt x="18" y="311"/>
                    </a:cubicBezTo>
                    <a:cubicBezTo>
                      <a:pt x="19" y="314"/>
                      <a:pt x="18" y="315"/>
                      <a:pt x="19" y="316"/>
                    </a:cubicBezTo>
                    <a:cubicBezTo>
                      <a:pt x="18" y="316"/>
                      <a:pt x="18" y="317"/>
                      <a:pt x="18" y="318"/>
                    </a:cubicBezTo>
                    <a:cubicBezTo>
                      <a:pt x="17" y="317"/>
                      <a:pt x="18" y="315"/>
                      <a:pt x="17" y="316"/>
                    </a:cubicBezTo>
                    <a:cubicBezTo>
                      <a:pt x="17" y="319"/>
                      <a:pt x="17" y="325"/>
                      <a:pt x="18" y="329"/>
                    </a:cubicBezTo>
                    <a:cubicBezTo>
                      <a:pt x="18" y="329"/>
                      <a:pt x="17" y="329"/>
                      <a:pt x="17" y="329"/>
                    </a:cubicBezTo>
                    <a:cubicBezTo>
                      <a:pt x="17" y="331"/>
                      <a:pt x="17" y="334"/>
                      <a:pt x="18" y="334"/>
                    </a:cubicBezTo>
                    <a:cubicBezTo>
                      <a:pt x="18" y="331"/>
                      <a:pt x="18" y="333"/>
                      <a:pt x="18" y="332"/>
                    </a:cubicBezTo>
                    <a:cubicBezTo>
                      <a:pt x="18" y="332"/>
                      <a:pt x="18" y="331"/>
                      <a:pt x="18" y="331"/>
                    </a:cubicBezTo>
                    <a:cubicBezTo>
                      <a:pt x="19" y="331"/>
                      <a:pt x="19" y="330"/>
                      <a:pt x="20" y="331"/>
                    </a:cubicBezTo>
                    <a:cubicBezTo>
                      <a:pt x="20" y="330"/>
                      <a:pt x="20" y="328"/>
                      <a:pt x="20" y="329"/>
                    </a:cubicBezTo>
                    <a:cubicBezTo>
                      <a:pt x="21" y="333"/>
                      <a:pt x="18" y="332"/>
                      <a:pt x="19" y="335"/>
                    </a:cubicBezTo>
                    <a:cubicBezTo>
                      <a:pt x="20" y="334"/>
                      <a:pt x="19" y="333"/>
                      <a:pt x="20" y="332"/>
                    </a:cubicBezTo>
                    <a:cubicBezTo>
                      <a:pt x="20" y="338"/>
                      <a:pt x="20" y="338"/>
                      <a:pt x="20" y="338"/>
                    </a:cubicBezTo>
                    <a:cubicBezTo>
                      <a:pt x="20" y="338"/>
                      <a:pt x="19" y="339"/>
                      <a:pt x="19" y="339"/>
                    </a:cubicBezTo>
                    <a:cubicBezTo>
                      <a:pt x="20" y="339"/>
                      <a:pt x="20" y="339"/>
                      <a:pt x="20" y="340"/>
                    </a:cubicBezTo>
                    <a:cubicBezTo>
                      <a:pt x="20" y="341"/>
                      <a:pt x="20" y="341"/>
                      <a:pt x="19" y="341"/>
                    </a:cubicBezTo>
                    <a:cubicBezTo>
                      <a:pt x="19" y="342"/>
                      <a:pt x="19" y="342"/>
                      <a:pt x="20" y="343"/>
                    </a:cubicBezTo>
                    <a:cubicBezTo>
                      <a:pt x="20" y="342"/>
                      <a:pt x="20" y="342"/>
                      <a:pt x="20" y="342"/>
                    </a:cubicBezTo>
                    <a:cubicBezTo>
                      <a:pt x="20" y="349"/>
                      <a:pt x="21" y="354"/>
                      <a:pt x="21" y="362"/>
                    </a:cubicBezTo>
                    <a:cubicBezTo>
                      <a:pt x="21" y="362"/>
                      <a:pt x="22" y="360"/>
                      <a:pt x="22" y="361"/>
                    </a:cubicBezTo>
                    <a:cubicBezTo>
                      <a:pt x="22" y="362"/>
                      <a:pt x="21" y="362"/>
                      <a:pt x="21" y="362"/>
                    </a:cubicBezTo>
                    <a:cubicBezTo>
                      <a:pt x="21" y="371"/>
                      <a:pt x="22" y="375"/>
                      <a:pt x="22" y="384"/>
                    </a:cubicBezTo>
                    <a:cubicBezTo>
                      <a:pt x="22" y="384"/>
                      <a:pt x="22" y="384"/>
                      <a:pt x="21" y="385"/>
                    </a:cubicBezTo>
                    <a:cubicBezTo>
                      <a:pt x="23" y="386"/>
                      <a:pt x="22" y="387"/>
                      <a:pt x="22" y="389"/>
                    </a:cubicBezTo>
                    <a:cubicBezTo>
                      <a:pt x="23" y="390"/>
                      <a:pt x="23" y="389"/>
                      <a:pt x="24" y="388"/>
                    </a:cubicBezTo>
                    <a:cubicBezTo>
                      <a:pt x="24" y="389"/>
                      <a:pt x="24" y="389"/>
                      <a:pt x="24" y="390"/>
                    </a:cubicBezTo>
                    <a:cubicBezTo>
                      <a:pt x="23" y="390"/>
                      <a:pt x="22" y="390"/>
                      <a:pt x="22" y="391"/>
                    </a:cubicBezTo>
                    <a:cubicBezTo>
                      <a:pt x="23" y="392"/>
                      <a:pt x="22" y="394"/>
                      <a:pt x="23" y="395"/>
                    </a:cubicBezTo>
                    <a:cubicBezTo>
                      <a:pt x="23" y="396"/>
                      <a:pt x="24" y="395"/>
                      <a:pt x="23" y="396"/>
                    </a:cubicBezTo>
                    <a:cubicBezTo>
                      <a:pt x="24" y="397"/>
                      <a:pt x="25" y="396"/>
                      <a:pt x="25" y="397"/>
                    </a:cubicBezTo>
                    <a:cubicBezTo>
                      <a:pt x="25" y="395"/>
                      <a:pt x="26" y="396"/>
                      <a:pt x="26" y="395"/>
                    </a:cubicBezTo>
                    <a:cubicBezTo>
                      <a:pt x="26" y="395"/>
                      <a:pt x="25" y="394"/>
                      <a:pt x="25" y="394"/>
                    </a:cubicBezTo>
                    <a:cubicBezTo>
                      <a:pt x="26" y="394"/>
                      <a:pt x="26" y="393"/>
                      <a:pt x="26" y="393"/>
                    </a:cubicBezTo>
                    <a:cubicBezTo>
                      <a:pt x="27" y="394"/>
                      <a:pt x="27" y="394"/>
                      <a:pt x="28" y="393"/>
                    </a:cubicBezTo>
                    <a:cubicBezTo>
                      <a:pt x="27" y="394"/>
                      <a:pt x="28" y="394"/>
                      <a:pt x="28" y="394"/>
                    </a:cubicBezTo>
                    <a:cubicBezTo>
                      <a:pt x="28" y="394"/>
                      <a:pt x="28" y="393"/>
                      <a:pt x="28" y="393"/>
                    </a:cubicBezTo>
                    <a:cubicBezTo>
                      <a:pt x="29" y="393"/>
                      <a:pt x="29" y="395"/>
                      <a:pt x="29" y="395"/>
                    </a:cubicBezTo>
                    <a:cubicBezTo>
                      <a:pt x="29" y="395"/>
                      <a:pt x="29" y="395"/>
                      <a:pt x="29" y="396"/>
                    </a:cubicBezTo>
                    <a:cubicBezTo>
                      <a:pt x="29" y="396"/>
                      <a:pt x="30" y="396"/>
                      <a:pt x="29" y="398"/>
                    </a:cubicBezTo>
                    <a:cubicBezTo>
                      <a:pt x="29" y="398"/>
                      <a:pt x="29" y="397"/>
                      <a:pt x="29" y="397"/>
                    </a:cubicBezTo>
                    <a:cubicBezTo>
                      <a:pt x="29" y="399"/>
                      <a:pt x="30" y="399"/>
                      <a:pt x="30" y="400"/>
                    </a:cubicBezTo>
                    <a:cubicBezTo>
                      <a:pt x="31" y="401"/>
                      <a:pt x="30" y="400"/>
                      <a:pt x="30" y="401"/>
                    </a:cubicBezTo>
                    <a:cubicBezTo>
                      <a:pt x="30" y="402"/>
                      <a:pt x="30" y="402"/>
                      <a:pt x="31" y="403"/>
                    </a:cubicBezTo>
                    <a:cubicBezTo>
                      <a:pt x="30" y="404"/>
                      <a:pt x="30" y="404"/>
                      <a:pt x="30" y="405"/>
                    </a:cubicBezTo>
                    <a:cubicBezTo>
                      <a:pt x="30" y="404"/>
                      <a:pt x="31" y="403"/>
                      <a:pt x="32" y="405"/>
                    </a:cubicBezTo>
                    <a:cubicBezTo>
                      <a:pt x="31" y="402"/>
                      <a:pt x="30" y="400"/>
                      <a:pt x="32" y="401"/>
                    </a:cubicBezTo>
                    <a:cubicBezTo>
                      <a:pt x="33" y="401"/>
                      <a:pt x="32" y="400"/>
                      <a:pt x="33" y="399"/>
                    </a:cubicBezTo>
                    <a:cubicBezTo>
                      <a:pt x="33" y="401"/>
                      <a:pt x="33" y="402"/>
                      <a:pt x="33" y="404"/>
                    </a:cubicBezTo>
                    <a:cubicBezTo>
                      <a:pt x="34" y="405"/>
                      <a:pt x="33" y="407"/>
                      <a:pt x="34" y="407"/>
                    </a:cubicBezTo>
                    <a:cubicBezTo>
                      <a:pt x="34" y="406"/>
                      <a:pt x="33" y="403"/>
                      <a:pt x="34" y="404"/>
                    </a:cubicBezTo>
                    <a:cubicBezTo>
                      <a:pt x="34" y="403"/>
                      <a:pt x="34" y="402"/>
                      <a:pt x="34" y="400"/>
                    </a:cubicBezTo>
                    <a:cubicBezTo>
                      <a:pt x="34" y="400"/>
                      <a:pt x="35" y="399"/>
                      <a:pt x="35" y="399"/>
                    </a:cubicBezTo>
                    <a:cubicBezTo>
                      <a:pt x="34" y="399"/>
                      <a:pt x="34" y="400"/>
                      <a:pt x="34" y="400"/>
                    </a:cubicBezTo>
                    <a:cubicBezTo>
                      <a:pt x="34" y="399"/>
                      <a:pt x="34" y="399"/>
                      <a:pt x="34" y="399"/>
                    </a:cubicBezTo>
                    <a:cubicBezTo>
                      <a:pt x="34" y="399"/>
                      <a:pt x="34" y="399"/>
                      <a:pt x="35" y="399"/>
                    </a:cubicBezTo>
                    <a:cubicBezTo>
                      <a:pt x="35" y="396"/>
                      <a:pt x="35" y="392"/>
                      <a:pt x="35" y="390"/>
                    </a:cubicBezTo>
                    <a:cubicBezTo>
                      <a:pt x="35" y="391"/>
                      <a:pt x="35" y="391"/>
                      <a:pt x="35" y="391"/>
                    </a:cubicBezTo>
                    <a:cubicBezTo>
                      <a:pt x="34" y="390"/>
                      <a:pt x="34" y="391"/>
                      <a:pt x="33" y="390"/>
                    </a:cubicBezTo>
                    <a:cubicBezTo>
                      <a:pt x="33" y="389"/>
                      <a:pt x="33" y="389"/>
                      <a:pt x="33" y="389"/>
                    </a:cubicBezTo>
                    <a:cubicBezTo>
                      <a:pt x="35" y="390"/>
                      <a:pt x="35" y="387"/>
                      <a:pt x="36" y="390"/>
                    </a:cubicBezTo>
                    <a:cubicBezTo>
                      <a:pt x="36" y="388"/>
                      <a:pt x="36" y="389"/>
                      <a:pt x="36" y="388"/>
                    </a:cubicBezTo>
                    <a:cubicBezTo>
                      <a:pt x="36" y="388"/>
                      <a:pt x="37" y="388"/>
                      <a:pt x="37" y="388"/>
                    </a:cubicBezTo>
                    <a:cubicBezTo>
                      <a:pt x="36" y="390"/>
                      <a:pt x="36" y="394"/>
                      <a:pt x="37" y="397"/>
                    </a:cubicBezTo>
                    <a:cubicBezTo>
                      <a:pt x="37" y="395"/>
                      <a:pt x="37" y="395"/>
                      <a:pt x="37" y="394"/>
                    </a:cubicBezTo>
                    <a:cubicBezTo>
                      <a:pt x="37" y="395"/>
                      <a:pt x="38" y="394"/>
                      <a:pt x="38" y="394"/>
                    </a:cubicBezTo>
                    <a:cubicBezTo>
                      <a:pt x="38" y="390"/>
                      <a:pt x="37" y="389"/>
                      <a:pt x="38" y="386"/>
                    </a:cubicBezTo>
                    <a:cubicBezTo>
                      <a:pt x="38" y="386"/>
                      <a:pt x="38" y="386"/>
                      <a:pt x="38" y="385"/>
                    </a:cubicBezTo>
                    <a:cubicBezTo>
                      <a:pt x="38" y="385"/>
                      <a:pt x="38" y="383"/>
                      <a:pt x="38" y="383"/>
                    </a:cubicBezTo>
                    <a:cubicBezTo>
                      <a:pt x="38" y="385"/>
                      <a:pt x="40" y="382"/>
                      <a:pt x="40" y="385"/>
                    </a:cubicBezTo>
                    <a:cubicBezTo>
                      <a:pt x="39" y="386"/>
                      <a:pt x="39" y="386"/>
                      <a:pt x="39" y="385"/>
                    </a:cubicBezTo>
                    <a:cubicBezTo>
                      <a:pt x="39" y="387"/>
                      <a:pt x="39" y="388"/>
                      <a:pt x="39" y="388"/>
                    </a:cubicBezTo>
                    <a:cubicBezTo>
                      <a:pt x="39" y="388"/>
                      <a:pt x="39" y="388"/>
                      <a:pt x="39" y="389"/>
                    </a:cubicBezTo>
                    <a:cubicBezTo>
                      <a:pt x="39" y="389"/>
                      <a:pt x="38" y="390"/>
                      <a:pt x="39" y="391"/>
                    </a:cubicBezTo>
                    <a:cubicBezTo>
                      <a:pt x="39" y="390"/>
                      <a:pt x="38" y="393"/>
                      <a:pt x="40" y="392"/>
                    </a:cubicBezTo>
                    <a:cubicBezTo>
                      <a:pt x="40" y="394"/>
                      <a:pt x="39" y="394"/>
                      <a:pt x="40" y="394"/>
                    </a:cubicBezTo>
                    <a:cubicBezTo>
                      <a:pt x="39" y="394"/>
                      <a:pt x="39" y="394"/>
                      <a:pt x="39" y="394"/>
                    </a:cubicBezTo>
                    <a:cubicBezTo>
                      <a:pt x="39" y="395"/>
                      <a:pt x="40" y="400"/>
                      <a:pt x="39" y="397"/>
                    </a:cubicBezTo>
                    <a:cubicBezTo>
                      <a:pt x="39" y="401"/>
                      <a:pt x="38" y="405"/>
                      <a:pt x="40" y="407"/>
                    </a:cubicBezTo>
                    <a:cubicBezTo>
                      <a:pt x="40" y="409"/>
                      <a:pt x="40" y="407"/>
                      <a:pt x="39" y="409"/>
                    </a:cubicBezTo>
                    <a:cubicBezTo>
                      <a:pt x="40" y="409"/>
                      <a:pt x="39" y="413"/>
                      <a:pt x="40" y="413"/>
                    </a:cubicBezTo>
                    <a:cubicBezTo>
                      <a:pt x="40" y="414"/>
                      <a:pt x="40" y="415"/>
                      <a:pt x="39" y="416"/>
                    </a:cubicBezTo>
                    <a:cubicBezTo>
                      <a:pt x="39" y="415"/>
                      <a:pt x="39" y="414"/>
                      <a:pt x="39" y="413"/>
                    </a:cubicBezTo>
                    <a:cubicBezTo>
                      <a:pt x="38" y="414"/>
                      <a:pt x="39" y="415"/>
                      <a:pt x="38" y="415"/>
                    </a:cubicBezTo>
                    <a:cubicBezTo>
                      <a:pt x="38" y="415"/>
                      <a:pt x="38" y="414"/>
                      <a:pt x="38" y="414"/>
                    </a:cubicBezTo>
                    <a:cubicBezTo>
                      <a:pt x="37" y="414"/>
                      <a:pt x="38" y="419"/>
                      <a:pt x="39" y="418"/>
                    </a:cubicBezTo>
                    <a:cubicBezTo>
                      <a:pt x="39" y="417"/>
                      <a:pt x="39" y="416"/>
                      <a:pt x="39" y="416"/>
                    </a:cubicBezTo>
                    <a:cubicBezTo>
                      <a:pt x="39" y="417"/>
                      <a:pt x="39" y="417"/>
                      <a:pt x="40" y="418"/>
                    </a:cubicBezTo>
                    <a:cubicBezTo>
                      <a:pt x="40" y="417"/>
                      <a:pt x="39" y="416"/>
                      <a:pt x="40" y="416"/>
                    </a:cubicBezTo>
                    <a:cubicBezTo>
                      <a:pt x="40" y="416"/>
                      <a:pt x="40" y="418"/>
                      <a:pt x="41" y="419"/>
                    </a:cubicBezTo>
                    <a:cubicBezTo>
                      <a:pt x="40" y="419"/>
                      <a:pt x="40" y="419"/>
                      <a:pt x="40" y="419"/>
                    </a:cubicBezTo>
                    <a:cubicBezTo>
                      <a:pt x="40" y="428"/>
                      <a:pt x="41" y="438"/>
                      <a:pt x="41" y="445"/>
                    </a:cubicBezTo>
                    <a:cubicBezTo>
                      <a:pt x="41" y="445"/>
                      <a:pt x="42" y="444"/>
                      <a:pt x="42" y="446"/>
                    </a:cubicBezTo>
                    <a:cubicBezTo>
                      <a:pt x="41" y="446"/>
                      <a:pt x="41" y="445"/>
                      <a:pt x="41" y="445"/>
                    </a:cubicBezTo>
                    <a:cubicBezTo>
                      <a:pt x="41" y="447"/>
                      <a:pt x="42" y="447"/>
                      <a:pt x="41" y="448"/>
                    </a:cubicBezTo>
                    <a:cubicBezTo>
                      <a:pt x="42" y="448"/>
                      <a:pt x="42" y="448"/>
                      <a:pt x="42" y="449"/>
                    </a:cubicBezTo>
                    <a:cubicBezTo>
                      <a:pt x="41" y="449"/>
                      <a:pt x="42" y="449"/>
                      <a:pt x="41" y="449"/>
                    </a:cubicBezTo>
                    <a:cubicBezTo>
                      <a:pt x="41" y="451"/>
                      <a:pt x="41" y="457"/>
                      <a:pt x="42" y="460"/>
                    </a:cubicBezTo>
                    <a:cubicBezTo>
                      <a:pt x="42" y="460"/>
                      <a:pt x="43" y="460"/>
                      <a:pt x="43" y="461"/>
                    </a:cubicBezTo>
                    <a:cubicBezTo>
                      <a:pt x="42" y="461"/>
                      <a:pt x="43" y="462"/>
                      <a:pt x="42" y="463"/>
                    </a:cubicBezTo>
                    <a:cubicBezTo>
                      <a:pt x="42" y="462"/>
                      <a:pt x="42" y="461"/>
                      <a:pt x="42" y="461"/>
                    </a:cubicBezTo>
                    <a:cubicBezTo>
                      <a:pt x="42" y="462"/>
                      <a:pt x="41" y="467"/>
                      <a:pt x="42" y="466"/>
                    </a:cubicBezTo>
                    <a:cubicBezTo>
                      <a:pt x="42" y="466"/>
                      <a:pt x="42" y="465"/>
                      <a:pt x="42" y="464"/>
                    </a:cubicBezTo>
                    <a:cubicBezTo>
                      <a:pt x="42" y="464"/>
                      <a:pt x="43" y="463"/>
                      <a:pt x="43" y="464"/>
                    </a:cubicBezTo>
                    <a:cubicBezTo>
                      <a:pt x="43" y="465"/>
                      <a:pt x="42" y="465"/>
                      <a:pt x="42" y="466"/>
                    </a:cubicBezTo>
                    <a:cubicBezTo>
                      <a:pt x="43" y="466"/>
                      <a:pt x="43" y="466"/>
                      <a:pt x="43" y="465"/>
                    </a:cubicBezTo>
                    <a:cubicBezTo>
                      <a:pt x="43" y="467"/>
                      <a:pt x="43" y="468"/>
                      <a:pt x="43" y="469"/>
                    </a:cubicBezTo>
                    <a:cubicBezTo>
                      <a:pt x="42" y="469"/>
                      <a:pt x="43" y="467"/>
                      <a:pt x="42" y="467"/>
                    </a:cubicBezTo>
                    <a:cubicBezTo>
                      <a:pt x="42" y="468"/>
                      <a:pt x="42" y="470"/>
                      <a:pt x="42" y="471"/>
                    </a:cubicBezTo>
                    <a:cubicBezTo>
                      <a:pt x="42" y="470"/>
                      <a:pt x="43" y="470"/>
                      <a:pt x="43" y="470"/>
                    </a:cubicBezTo>
                    <a:cubicBezTo>
                      <a:pt x="44" y="471"/>
                      <a:pt x="43" y="473"/>
                      <a:pt x="43" y="473"/>
                    </a:cubicBezTo>
                    <a:cubicBezTo>
                      <a:pt x="44" y="473"/>
                      <a:pt x="43" y="472"/>
                      <a:pt x="43" y="471"/>
                    </a:cubicBezTo>
                    <a:cubicBezTo>
                      <a:pt x="44" y="471"/>
                      <a:pt x="44" y="472"/>
                      <a:pt x="44" y="471"/>
                    </a:cubicBezTo>
                    <a:cubicBezTo>
                      <a:pt x="44" y="469"/>
                      <a:pt x="44" y="471"/>
                      <a:pt x="43" y="470"/>
                    </a:cubicBezTo>
                    <a:cubicBezTo>
                      <a:pt x="44" y="470"/>
                      <a:pt x="43" y="469"/>
                      <a:pt x="43" y="468"/>
                    </a:cubicBezTo>
                    <a:cubicBezTo>
                      <a:pt x="44" y="463"/>
                      <a:pt x="43" y="458"/>
                      <a:pt x="43" y="454"/>
                    </a:cubicBezTo>
                    <a:cubicBezTo>
                      <a:pt x="43" y="454"/>
                      <a:pt x="43" y="454"/>
                      <a:pt x="43" y="454"/>
                    </a:cubicBezTo>
                    <a:cubicBezTo>
                      <a:pt x="43" y="454"/>
                      <a:pt x="43" y="453"/>
                      <a:pt x="43" y="453"/>
                    </a:cubicBezTo>
                    <a:cubicBezTo>
                      <a:pt x="43" y="453"/>
                      <a:pt x="43" y="454"/>
                      <a:pt x="44" y="453"/>
                    </a:cubicBezTo>
                    <a:cubicBezTo>
                      <a:pt x="44" y="451"/>
                      <a:pt x="43" y="448"/>
                      <a:pt x="43" y="447"/>
                    </a:cubicBezTo>
                    <a:cubicBezTo>
                      <a:pt x="43" y="447"/>
                      <a:pt x="43" y="447"/>
                      <a:pt x="43" y="447"/>
                    </a:cubicBezTo>
                    <a:cubicBezTo>
                      <a:pt x="43" y="444"/>
                      <a:pt x="43" y="444"/>
                      <a:pt x="44" y="443"/>
                    </a:cubicBezTo>
                    <a:cubicBezTo>
                      <a:pt x="44" y="441"/>
                      <a:pt x="44" y="444"/>
                      <a:pt x="43" y="443"/>
                    </a:cubicBezTo>
                    <a:cubicBezTo>
                      <a:pt x="44" y="442"/>
                      <a:pt x="44" y="440"/>
                      <a:pt x="44" y="440"/>
                    </a:cubicBezTo>
                    <a:cubicBezTo>
                      <a:pt x="43" y="439"/>
                      <a:pt x="44" y="438"/>
                      <a:pt x="45" y="437"/>
                    </a:cubicBezTo>
                    <a:cubicBezTo>
                      <a:pt x="44" y="437"/>
                      <a:pt x="44" y="438"/>
                      <a:pt x="44" y="437"/>
                    </a:cubicBezTo>
                    <a:cubicBezTo>
                      <a:pt x="44" y="436"/>
                      <a:pt x="44" y="436"/>
                      <a:pt x="45" y="436"/>
                    </a:cubicBezTo>
                    <a:cubicBezTo>
                      <a:pt x="45" y="435"/>
                      <a:pt x="44" y="434"/>
                      <a:pt x="44" y="433"/>
                    </a:cubicBezTo>
                    <a:cubicBezTo>
                      <a:pt x="44" y="434"/>
                      <a:pt x="44" y="435"/>
                      <a:pt x="43" y="436"/>
                    </a:cubicBezTo>
                    <a:cubicBezTo>
                      <a:pt x="43" y="433"/>
                      <a:pt x="44" y="431"/>
                      <a:pt x="45" y="430"/>
                    </a:cubicBezTo>
                    <a:cubicBezTo>
                      <a:pt x="45" y="429"/>
                      <a:pt x="45" y="429"/>
                      <a:pt x="44" y="429"/>
                    </a:cubicBezTo>
                    <a:cubicBezTo>
                      <a:pt x="45" y="427"/>
                      <a:pt x="45" y="428"/>
                      <a:pt x="45" y="426"/>
                    </a:cubicBezTo>
                    <a:cubicBezTo>
                      <a:pt x="44" y="426"/>
                      <a:pt x="44" y="428"/>
                      <a:pt x="43" y="428"/>
                    </a:cubicBezTo>
                    <a:cubicBezTo>
                      <a:pt x="44" y="425"/>
                      <a:pt x="43" y="425"/>
                      <a:pt x="43" y="425"/>
                    </a:cubicBezTo>
                    <a:cubicBezTo>
                      <a:pt x="43" y="422"/>
                      <a:pt x="43" y="418"/>
                      <a:pt x="44" y="416"/>
                    </a:cubicBezTo>
                    <a:cubicBezTo>
                      <a:pt x="44" y="418"/>
                      <a:pt x="44" y="418"/>
                      <a:pt x="44" y="419"/>
                    </a:cubicBezTo>
                    <a:cubicBezTo>
                      <a:pt x="43" y="420"/>
                      <a:pt x="44" y="421"/>
                      <a:pt x="44" y="423"/>
                    </a:cubicBezTo>
                    <a:cubicBezTo>
                      <a:pt x="44" y="423"/>
                      <a:pt x="44" y="421"/>
                      <a:pt x="45" y="421"/>
                    </a:cubicBezTo>
                    <a:cubicBezTo>
                      <a:pt x="44" y="421"/>
                      <a:pt x="44" y="421"/>
                      <a:pt x="44" y="420"/>
                    </a:cubicBezTo>
                    <a:cubicBezTo>
                      <a:pt x="44" y="418"/>
                      <a:pt x="46" y="418"/>
                      <a:pt x="47" y="419"/>
                    </a:cubicBezTo>
                    <a:cubicBezTo>
                      <a:pt x="46" y="417"/>
                      <a:pt x="47" y="417"/>
                      <a:pt x="46" y="416"/>
                    </a:cubicBezTo>
                    <a:cubicBezTo>
                      <a:pt x="46" y="417"/>
                      <a:pt x="46" y="418"/>
                      <a:pt x="46" y="418"/>
                    </a:cubicBezTo>
                    <a:cubicBezTo>
                      <a:pt x="46" y="415"/>
                      <a:pt x="45" y="413"/>
                      <a:pt x="46" y="410"/>
                    </a:cubicBezTo>
                    <a:cubicBezTo>
                      <a:pt x="45" y="405"/>
                      <a:pt x="47" y="400"/>
                      <a:pt x="45" y="396"/>
                    </a:cubicBezTo>
                    <a:cubicBezTo>
                      <a:pt x="45" y="392"/>
                      <a:pt x="47" y="391"/>
                      <a:pt x="49" y="393"/>
                    </a:cubicBezTo>
                    <a:cubicBezTo>
                      <a:pt x="48" y="395"/>
                      <a:pt x="49" y="395"/>
                      <a:pt x="49" y="397"/>
                    </a:cubicBezTo>
                    <a:cubicBezTo>
                      <a:pt x="48" y="396"/>
                      <a:pt x="48" y="398"/>
                      <a:pt x="48" y="398"/>
                    </a:cubicBezTo>
                    <a:cubicBezTo>
                      <a:pt x="48" y="397"/>
                      <a:pt x="47" y="396"/>
                      <a:pt x="47" y="397"/>
                    </a:cubicBezTo>
                    <a:cubicBezTo>
                      <a:pt x="47" y="398"/>
                      <a:pt x="47" y="399"/>
                      <a:pt x="47" y="399"/>
                    </a:cubicBezTo>
                    <a:cubicBezTo>
                      <a:pt x="48" y="398"/>
                      <a:pt x="48" y="400"/>
                      <a:pt x="49" y="398"/>
                    </a:cubicBezTo>
                    <a:cubicBezTo>
                      <a:pt x="49" y="399"/>
                      <a:pt x="49" y="402"/>
                      <a:pt x="50" y="402"/>
                    </a:cubicBezTo>
                    <a:cubicBezTo>
                      <a:pt x="50" y="398"/>
                      <a:pt x="49" y="396"/>
                      <a:pt x="50" y="391"/>
                    </a:cubicBezTo>
                    <a:cubicBezTo>
                      <a:pt x="50" y="392"/>
                      <a:pt x="50" y="393"/>
                      <a:pt x="50" y="394"/>
                    </a:cubicBezTo>
                    <a:cubicBezTo>
                      <a:pt x="50" y="394"/>
                      <a:pt x="50" y="394"/>
                      <a:pt x="50" y="394"/>
                    </a:cubicBezTo>
                    <a:cubicBezTo>
                      <a:pt x="51" y="395"/>
                      <a:pt x="50" y="392"/>
                      <a:pt x="51" y="392"/>
                    </a:cubicBezTo>
                    <a:cubicBezTo>
                      <a:pt x="51" y="392"/>
                      <a:pt x="51" y="392"/>
                      <a:pt x="51" y="393"/>
                    </a:cubicBezTo>
                    <a:cubicBezTo>
                      <a:pt x="51" y="395"/>
                      <a:pt x="51" y="398"/>
                      <a:pt x="52" y="401"/>
                    </a:cubicBezTo>
                    <a:cubicBezTo>
                      <a:pt x="50" y="403"/>
                      <a:pt x="53" y="407"/>
                      <a:pt x="52" y="409"/>
                    </a:cubicBezTo>
                    <a:cubicBezTo>
                      <a:pt x="52" y="410"/>
                      <a:pt x="52" y="410"/>
                      <a:pt x="53" y="410"/>
                    </a:cubicBezTo>
                    <a:cubicBezTo>
                      <a:pt x="53" y="409"/>
                      <a:pt x="53" y="408"/>
                      <a:pt x="54" y="407"/>
                    </a:cubicBezTo>
                    <a:cubicBezTo>
                      <a:pt x="54" y="406"/>
                      <a:pt x="53" y="406"/>
                      <a:pt x="54" y="405"/>
                    </a:cubicBezTo>
                    <a:cubicBezTo>
                      <a:pt x="54" y="405"/>
                      <a:pt x="54" y="405"/>
                      <a:pt x="54" y="404"/>
                    </a:cubicBezTo>
                    <a:cubicBezTo>
                      <a:pt x="54" y="402"/>
                      <a:pt x="54" y="399"/>
                      <a:pt x="54" y="397"/>
                    </a:cubicBezTo>
                    <a:cubicBezTo>
                      <a:pt x="54" y="397"/>
                      <a:pt x="54" y="396"/>
                      <a:pt x="53" y="396"/>
                    </a:cubicBezTo>
                    <a:cubicBezTo>
                      <a:pt x="54" y="396"/>
                      <a:pt x="54" y="395"/>
                      <a:pt x="54" y="396"/>
                    </a:cubicBezTo>
                    <a:cubicBezTo>
                      <a:pt x="54" y="393"/>
                      <a:pt x="53" y="394"/>
                      <a:pt x="53" y="394"/>
                    </a:cubicBezTo>
                    <a:cubicBezTo>
                      <a:pt x="53" y="393"/>
                      <a:pt x="54" y="393"/>
                      <a:pt x="54" y="392"/>
                    </a:cubicBezTo>
                    <a:cubicBezTo>
                      <a:pt x="53" y="392"/>
                      <a:pt x="52" y="391"/>
                      <a:pt x="52" y="389"/>
                    </a:cubicBezTo>
                    <a:cubicBezTo>
                      <a:pt x="52" y="389"/>
                      <a:pt x="52" y="388"/>
                      <a:pt x="53" y="388"/>
                    </a:cubicBezTo>
                    <a:cubicBezTo>
                      <a:pt x="52" y="390"/>
                      <a:pt x="53" y="390"/>
                      <a:pt x="54" y="390"/>
                    </a:cubicBezTo>
                    <a:cubicBezTo>
                      <a:pt x="54" y="389"/>
                      <a:pt x="54" y="389"/>
                      <a:pt x="54" y="388"/>
                    </a:cubicBezTo>
                    <a:cubicBezTo>
                      <a:pt x="54" y="388"/>
                      <a:pt x="53" y="389"/>
                      <a:pt x="53" y="388"/>
                    </a:cubicBezTo>
                    <a:cubicBezTo>
                      <a:pt x="53" y="387"/>
                      <a:pt x="55" y="387"/>
                      <a:pt x="54" y="385"/>
                    </a:cubicBezTo>
                    <a:cubicBezTo>
                      <a:pt x="54" y="386"/>
                      <a:pt x="53" y="386"/>
                      <a:pt x="53" y="386"/>
                    </a:cubicBezTo>
                    <a:cubicBezTo>
                      <a:pt x="54" y="385"/>
                      <a:pt x="54" y="384"/>
                      <a:pt x="54" y="382"/>
                    </a:cubicBezTo>
                    <a:cubicBezTo>
                      <a:pt x="53" y="382"/>
                      <a:pt x="53" y="379"/>
                      <a:pt x="54" y="378"/>
                    </a:cubicBezTo>
                    <a:cubicBezTo>
                      <a:pt x="53" y="378"/>
                      <a:pt x="52" y="376"/>
                      <a:pt x="52" y="377"/>
                    </a:cubicBezTo>
                    <a:cubicBezTo>
                      <a:pt x="52" y="375"/>
                      <a:pt x="52" y="373"/>
                      <a:pt x="51" y="374"/>
                    </a:cubicBezTo>
                    <a:cubicBezTo>
                      <a:pt x="51" y="375"/>
                      <a:pt x="51" y="379"/>
                      <a:pt x="52" y="378"/>
                    </a:cubicBezTo>
                    <a:cubicBezTo>
                      <a:pt x="52" y="379"/>
                      <a:pt x="52" y="380"/>
                      <a:pt x="52" y="381"/>
                    </a:cubicBezTo>
                    <a:cubicBezTo>
                      <a:pt x="52" y="380"/>
                      <a:pt x="51" y="379"/>
                      <a:pt x="51" y="380"/>
                    </a:cubicBezTo>
                    <a:cubicBezTo>
                      <a:pt x="51" y="381"/>
                      <a:pt x="52" y="381"/>
                      <a:pt x="52" y="382"/>
                    </a:cubicBezTo>
                    <a:cubicBezTo>
                      <a:pt x="52" y="383"/>
                      <a:pt x="51" y="382"/>
                      <a:pt x="51" y="383"/>
                    </a:cubicBezTo>
                    <a:cubicBezTo>
                      <a:pt x="52" y="386"/>
                      <a:pt x="51" y="389"/>
                      <a:pt x="51" y="391"/>
                    </a:cubicBezTo>
                    <a:cubicBezTo>
                      <a:pt x="51" y="390"/>
                      <a:pt x="50" y="389"/>
                      <a:pt x="49" y="388"/>
                    </a:cubicBezTo>
                    <a:cubicBezTo>
                      <a:pt x="50" y="388"/>
                      <a:pt x="50" y="387"/>
                      <a:pt x="50" y="387"/>
                    </a:cubicBezTo>
                    <a:cubicBezTo>
                      <a:pt x="49" y="388"/>
                      <a:pt x="50" y="386"/>
                      <a:pt x="50" y="385"/>
                    </a:cubicBezTo>
                    <a:cubicBezTo>
                      <a:pt x="49" y="385"/>
                      <a:pt x="49" y="387"/>
                      <a:pt x="49" y="386"/>
                    </a:cubicBezTo>
                    <a:cubicBezTo>
                      <a:pt x="49" y="384"/>
                      <a:pt x="50" y="384"/>
                      <a:pt x="50" y="384"/>
                    </a:cubicBezTo>
                    <a:cubicBezTo>
                      <a:pt x="50" y="384"/>
                      <a:pt x="49" y="383"/>
                      <a:pt x="50" y="382"/>
                    </a:cubicBezTo>
                    <a:cubicBezTo>
                      <a:pt x="50" y="381"/>
                      <a:pt x="49" y="381"/>
                      <a:pt x="49" y="379"/>
                    </a:cubicBezTo>
                    <a:cubicBezTo>
                      <a:pt x="49" y="379"/>
                      <a:pt x="49" y="379"/>
                      <a:pt x="48" y="379"/>
                    </a:cubicBezTo>
                    <a:cubicBezTo>
                      <a:pt x="48" y="377"/>
                      <a:pt x="47" y="379"/>
                      <a:pt x="47" y="377"/>
                    </a:cubicBezTo>
                    <a:cubicBezTo>
                      <a:pt x="48" y="377"/>
                      <a:pt x="49" y="379"/>
                      <a:pt x="50" y="378"/>
                    </a:cubicBezTo>
                    <a:cubicBezTo>
                      <a:pt x="50" y="377"/>
                      <a:pt x="49" y="377"/>
                      <a:pt x="49" y="376"/>
                    </a:cubicBezTo>
                    <a:cubicBezTo>
                      <a:pt x="50" y="376"/>
                      <a:pt x="49" y="373"/>
                      <a:pt x="49" y="372"/>
                    </a:cubicBezTo>
                    <a:cubicBezTo>
                      <a:pt x="49" y="373"/>
                      <a:pt x="49" y="372"/>
                      <a:pt x="48" y="373"/>
                    </a:cubicBezTo>
                    <a:cubicBezTo>
                      <a:pt x="48" y="369"/>
                      <a:pt x="47" y="370"/>
                      <a:pt x="47" y="367"/>
                    </a:cubicBezTo>
                    <a:cubicBezTo>
                      <a:pt x="48" y="367"/>
                      <a:pt x="48" y="367"/>
                      <a:pt x="48" y="367"/>
                    </a:cubicBezTo>
                    <a:cubicBezTo>
                      <a:pt x="47" y="364"/>
                      <a:pt x="47" y="359"/>
                      <a:pt x="46" y="359"/>
                    </a:cubicBezTo>
                    <a:cubicBezTo>
                      <a:pt x="47" y="359"/>
                      <a:pt x="47" y="358"/>
                      <a:pt x="47" y="358"/>
                    </a:cubicBezTo>
                    <a:cubicBezTo>
                      <a:pt x="47" y="358"/>
                      <a:pt x="47" y="358"/>
                      <a:pt x="47" y="358"/>
                    </a:cubicBezTo>
                    <a:cubicBezTo>
                      <a:pt x="47" y="355"/>
                      <a:pt x="46" y="354"/>
                      <a:pt x="47" y="352"/>
                    </a:cubicBezTo>
                    <a:cubicBezTo>
                      <a:pt x="47" y="352"/>
                      <a:pt x="47" y="352"/>
                      <a:pt x="47" y="352"/>
                    </a:cubicBezTo>
                    <a:cubicBezTo>
                      <a:pt x="47" y="351"/>
                      <a:pt x="47" y="349"/>
                      <a:pt x="47" y="348"/>
                    </a:cubicBezTo>
                    <a:cubicBezTo>
                      <a:pt x="46" y="347"/>
                      <a:pt x="47" y="345"/>
                      <a:pt x="47" y="343"/>
                    </a:cubicBezTo>
                    <a:cubicBezTo>
                      <a:pt x="46" y="342"/>
                      <a:pt x="46" y="344"/>
                      <a:pt x="46" y="343"/>
                    </a:cubicBezTo>
                    <a:cubicBezTo>
                      <a:pt x="46" y="341"/>
                      <a:pt x="46" y="340"/>
                      <a:pt x="46" y="339"/>
                    </a:cubicBezTo>
                    <a:cubicBezTo>
                      <a:pt x="46" y="339"/>
                      <a:pt x="46" y="337"/>
                      <a:pt x="45" y="338"/>
                    </a:cubicBezTo>
                    <a:cubicBezTo>
                      <a:pt x="46" y="339"/>
                      <a:pt x="45" y="339"/>
                      <a:pt x="45" y="338"/>
                    </a:cubicBezTo>
                    <a:cubicBezTo>
                      <a:pt x="46" y="343"/>
                      <a:pt x="45" y="345"/>
                      <a:pt x="46" y="349"/>
                    </a:cubicBezTo>
                    <a:cubicBezTo>
                      <a:pt x="46" y="349"/>
                      <a:pt x="45" y="348"/>
                      <a:pt x="45" y="348"/>
                    </a:cubicBezTo>
                    <a:cubicBezTo>
                      <a:pt x="45" y="350"/>
                      <a:pt x="46" y="353"/>
                      <a:pt x="45" y="354"/>
                    </a:cubicBezTo>
                    <a:cubicBezTo>
                      <a:pt x="45" y="354"/>
                      <a:pt x="45" y="357"/>
                      <a:pt x="46" y="358"/>
                    </a:cubicBezTo>
                    <a:cubicBezTo>
                      <a:pt x="44" y="359"/>
                      <a:pt x="46" y="362"/>
                      <a:pt x="46" y="363"/>
                    </a:cubicBezTo>
                    <a:cubicBezTo>
                      <a:pt x="46" y="363"/>
                      <a:pt x="45" y="363"/>
                      <a:pt x="45" y="363"/>
                    </a:cubicBezTo>
                    <a:cubicBezTo>
                      <a:pt x="45" y="365"/>
                      <a:pt x="44" y="366"/>
                      <a:pt x="45" y="367"/>
                    </a:cubicBezTo>
                    <a:cubicBezTo>
                      <a:pt x="45" y="367"/>
                      <a:pt x="45" y="369"/>
                      <a:pt x="44" y="368"/>
                    </a:cubicBezTo>
                    <a:cubicBezTo>
                      <a:pt x="44" y="368"/>
                      <a:pt x="44" y="368"/>
                      <a:pt x="44" y="368"/>
                    </a:cubicBezTo>
                    <a:cubicBezTo>
                      <a:pt x="44" y="369"/>
                      <a:pt x="45" y="372"/>
                      <a:pt x="44" y="372"/>
                    </a:cubicBezTo>
                    <a:cubicBezTo>
                      <a:pt x="44" y="370"/>
                      <a:pt x="44" y="368"/>
                      <a:pt x="43" y="366"/>
                    </a:cubicBezTo>
                    <a:cubicBezTo>
                      <a:pt x="45" y="366"/>
                      <a:pt x="45" y="366"/>
                      <a:pt x="45" y="366"/>
                    </a:cubicBezTo>
                    <a:cubicBezTo>
                      <a:pt x="44" y="364"/>
                      <a:pt x="44" y="364"/>
                      <a:pt x="45" y="362"/>
                    </a:cubicBezTo>
                    <a:cubicBezTo>
                      <a:pt x="44" y="362"/>
                      <a:pt x="44" y="362"/>
                      <a:pt x="43" y="361"/>
                    </a:cubicBezTo>
                    <a:cubicBezTo>
                      <a:pt x="43" y="363"/>
                      <a:pt x="43" y="365"/>
                      <a:pt x="43" y="366"/>
                    </a:cubicBezTo>
                    <a:cubicBezTo>
                      <a:pt x="43" y="366"/>
                      <a:pt x="42" y="366"/>
                      <a:pt x="42" y="366"/>
                    </a:cubicBezTo>
                    <a:cubicBezTo>
                      <a:pt x="43" y="364"/>
                      <a:pt x="42" y="363"/>
                      <a:pt x="43" y="360"/>
                    </a:cubicBezTo>
                    <a:cubicBezTo>
                      <a:pt x="42" y="361"/>
                      <a:pt x="43" y="357"/>
                      <a:pt x="42" y="357"/>
                    </a:cubicBezTo>
                    <a:cubicBezTo>
                      <a:pt x="42" y="359"/>
                      <a:pt x="41" y="356"/>
                      <a:pt x="41" y="357"/>
                    </a:cubicBezTo>
                    <a:cubicBezTo>
                      <a:pt x="39" y="359"/>
                      <a:pt x="42" y="367"/>
                      <a:pt x="40" y="368"/>
                    </a:cubicBezTo>
                    <a:cubicBezTo>
                      <a:pt x="40" y="364"/>
                      <a:pt x="41" y="362"/>
                      <a:pt x="39" y="359"/>
                    </a:cubicBezTo>
                    <a:cubicBezTo>
                      <a:pt x="39" y="360"/>
                      <a:pt x="39" y="360"/>
                      <a:pt x="38" y="361"/>
                    </a:cubicBezTo>
                    <a:cubicBezTo>
                      <a:pt x="39" y="362"/>
                      <a:pt x="39" y="360"/>
                      <a:pt x="39" y="362"/>
                    </a:cubicBezTo>
                    <a:cubicBezTo>
                      <a:pt x="39" y="365"/>
                      <a:pt x="38" y="366"/>
                      <a:pt x="39" y="369"/>
                    </a:cubicBezTo>
                    <a:cubicBezTo>
                      <a:pt x="38" y="369"/>
                      <a:pt x="40" y="371"/>
                      <a:pt x="38" y="374"/>
                    </a:cubicBezTo>
                    <a:cubicBezTo>
                      <a:pt x="40" y="376"/>
                      <a:pt x="38" y="378"/>
                      <a:pt x="39" y="379"/>
                    </a:cubicBezTo>
                    <a:cubicBezTo>
                      <a:pt x="39" y="380"/>
                      <a:pt x="39" y="380"/>
                      <a:pt x="39" y="381"/>
                    </a:cubicBezTo>
                    <a:cubicBezTo>
                      <a:pt x="39" y="382"/>
                      <a:pt x="39" y="381"/>
                      <a:pt x="39" y="382"/>
                    </a:cubicBezTo>
                    <a:cubicBezTo>
                      <a:pt x="39" y="382"/>
                      <a:pt x="39" y="383"/>
                      <a:pt x="39" y="383"/>
                    </a:cubicBezTo>
                    <a:cubicBezTo>
                      <a:pt x="38" y="383"/>
                      <a:pt x="38" y="383"/>
                      <a:pt x="37" y="383"/>
                    </a:cubicBezTo>
                    <a:cubicBezTo>
                      <a:pt x="37" y="384"/>
                      <a:pt x="38" y="385"/>
                      <a:pt x="37" y="386"/>
                    </a:cubicBezTo>
                    <a:cubicBezTo>
                      <a:pt x="37" y="385"/>
                      <a:pt x="36" y="385"/>
                      <a:pt x="36" y="383"/>
                    </a:cubicBezTo>
                    <a:cubicBezTo>
                      <a:pt x="38" y="383"/>
                      <a:pt x="36" y="380"/>
                      <a:pt x="37" y="380"/>
                    </a:cubicBezTo>
                    <a:cubicBezTo>
                      <a:pt x="37" y="380"/>
                      <a:pt x="36" y="379"/>
                      <a:pt x="36" y="380"/>
                    </a:cubicBezTo>
                    <a:cubicBezTo>
                      <a:pt x="36" y="380"/>
                      <a:pt x="36" y="380"/>
                      <a:pt x="36" y="380"/>
                    </a:cubicBezTo>
                    <a:cubicBezTo>
                      <a:pt x="36" y="382"/>
                      <a:pt x="36" y="383"/>
                      <a:pt x="36" y="384"/>
                    </a:cubicBezTo>
                    <a:cubicBezTo>
                      <a:pt x="35" y="384"/>
                      <a:pt x="35" y="382"/>
                      <a:pt x="34" y="382"/>
                    </a:cubicBezTo>
                    <a:cubicBezTo>
                      <a:pt x="36" y="381"/>
                      <a:pt x="34" y="378"/>
                      <a:pt x="35" y="377"/>
                    </a:cubicBezTo>
                    <a:cubicBezTo>
                      <a:pt x="36" y="377"/>
                      <a:pt x="37" y="378"/>
                      <a:pt x="37" y="376"/>
                    </a:cubicBezTo>
                    <a:cubicBezTo>
                      <a:pt x="37" y="376"/>
                      <a:pt x="37" y="376"/>
                      <a:pt x="37" y="375"/>
                    </a:cubicBezTo>
                    <a:cubicBezTo>
                      <a:pt x="36" y="378"/>
                      <a:pt x="35" y="376"/>
                      <a:pt x="34" y="375"/>
                    </a:cubicBezTo>
                    <a:cubicBezTo>
                      <a:pt x="34" y="372"/>
                      <a:pt x="35" y="375"/>
                      <a:pt x="35" y="374"/>
                    </a:cubicBezTo>
                    <a:cubicBezTo>
                      <a:pt x="35" y="374"/>
                      <a:pt x="35" y="374"/>
                      <a:pt x="35" y="373"/>
                    </a:cubicBezTo>
                    <a:cubicBezTo>
                      <a:pt x="35" y="373"/>
                      <a:pt x="35" y="373"/>
                      <a:pt x="35" y="373"/>
                    </a:cubicBezTo>
                    <a:cubicBezTo>
                      <a:pt x="35" y="373"/>
                      <a:pt x="34" y="374"/>
                      <a:pt x="34" y="372"/>
                    </a:cubicBezTo>
                    <a:cubicBezTo>
                      <a:pt x="33" y="372"/>
                      <a:pt x="34" y="374"/>
                      <a:pt x="33" y="375"/>
                    </a:cubicBezTo>
                    <a:cubicBezTo>
                      <a:pt x="33" y="374"/>
                      <a:pt x="33" y="373"/>
                      <a:pt x="33" y="372"/>
                    </a:cubicBezTo>
                    <a:cubicBezTo>
                      <a:pt x="33" y="371"/>
                      <a:pt x="34" y="372"/>
                      <a:pt x="34" y="370"/>
                    </a:cubicBezTo>
                    <a:cubicBezTo>
                      <a:pt x="33" y="370"/>
                      <a:pt x="33" y="371"/>
                      <a:pt x="32" y="371"/>
                    </a:cubicBezTo>
                    <a:cubicBezTo>
                      <a:pt x="32" y="372"/>
                      <a:pt x="32" y="373"/>
                      <a:pt x="32" y="373"/>
                    </a:cubicBezTo>
                    <a:cubicBezTo>
                      <a:pt x="32" y="372"/>
                      <a:pt x="32" y="373"/>
                      <a:pt x="31" y="373"/>
                    </a:cubicBezTo>
                    <a:cubicBezTo>
                      <a:pt x="31" y="373"/>
                      <a:pt x="30" y="373"/>
                      <a:pt x="30" y="372"/>
                    </a:cubicBezTo>
                    <a:cubicBezTo>
                      <a:pt x="30" y="372"/>
                      <a:pt x="31" y="372"/>
                      <a:pt x="31" y="372"/>
                    </a:cubicBezTo>
                    <a:cubicBezTo>
                      <a:pt x="31" y="372"/>
                      <a:pt x="31" y="372"/>
                      <a:pt x="31" y="372"/>
                    </a:cubicBezTo>
                    <a:cubicBezTo>
                      <a:pt x="31" y="372"/>
                      <a:pt x="32" y="372"/>
                      <a:pt x="32" y="371"/>
                    </a:cubicBezTo>
                    <a:cubicBezTo>
                      <a:pt x="31" y="371"/>
                      <a:pt x="31" y="369"/>
                      <a:pt x="31" y="371"/>
                    </a:cubicBezTo>
                    <a:cubicBezTo>
                      <a:pt x="30" y="370"/>
                      <a:pt x="31" y="369"/>
                      <a:pt x="31" y="369"/>
                    </a:cubicBezTo>
                    <a:cubicBezTo>
                      <a:pt x="31" y="367"/>
                      <a:pt x="30" y="369"/>
                      <a:pt x="30" y="368"/>
                    </a:cubicBezTo>
                    <a:cubicBezTo>
                      <a:pt x="32" y="366"/>
                      <a:pt x="32" y="366"/>
                      <a:pt x="30" y="366"/>
                    </a:cubicBezTo>
                    <a:cubicBezTo>
                      <a:pt x="30" y="366"/>
                      <a:pt x="31" y="365"/>
                      <a:pt x="31" y="365"/>
                    </a:cubicBezTo>
                    <a:cubicBezTo>
                      <a:pt x="31" y="365"/>
                      <a:pt x="31" y="366"/>
                      <a:pt x="31" y="366"/>
                    </a:cubicBezTo>
                    <a:cubicBezTo>
                      <a:pt x="31" y="366"/>
                      <a:pt x="31" y="365"/>
                      <a:pt x="32" y="366"/>
                    </a:cubicBezTo>
                    <a:cubicBezTo>
                      <a:pt x="31" y="364"/>
                      <a:pt x="31" y="362"/>
                      <a:pt x="32" y="362"/>
                    </a:cubicBezTo>
                    <a:cubicBezTo>
                      <a:pt x="32" y="363"/>
                      <a:pt x="33" y="362"/>
                      <a:pt x="33" y="364"/>
                    </a:cubicBezTo>
                    <a:cubicBezTo>
                      <a:pt x="34" y="364"/>
                      <a:pt x="35" y="361"/>
                      <a:pt x="34" y="360"/>
                    </a:cubicBezTo>
                    <a:cubicBezTo>
                      <a:pt x="34" y="363"/>
                      <a:pt x="34" y="360"/>
                      <a:pt x="33" y="360"/>
                    </a:cubicBezTo>
                    <a:cubicBezTo>
                      <a:pt x="33" y="360"/>
                      <a:pt x="33" y="361"/>
                      <a:pt x="33" y="361"/>
                    </a:cubicBezTo>
                    <a:cubicBezTo>
                      <a:pt x="33" y="360"/>
                      <a:pt x="31" y="362"/>
                      <a:pt x="32" y="360"/>
                    </a:cubicBezTo>
                    <a:cubicBezTo>
                      <a:pt x="32" y="359"/>
                      <a:pt x="32" y="360"/>
                      <a:pt x="33" y="360"/>
                    </a:cubicBezTo>
                    <a:cubicBezTo>
                      <a:pt x="33" y="359"/>
                      <a:pt x="33" y="358"/>
                      <a:pt x="33" y="357"/>
                    </a:cubicBezTo>
                    <a:cubicBezTo>
                      <a:pt x="34" y="357"/>
                      <a:pt x="33" y="356"/>
                      <a:pt x="33" y="355"/>
                    </a:cubicBezTo>
                    <a:cubicBezTo>
                      <a:pt x="33" y="354"/>
                      <a:pt x="32" y="354"/>
                      <a:pt x="31" y="354"/>
                    </a:cubicBezTo>
                    <a:cubicBezTo>
                      <a:pt x="31" y="355"/>
                      <a:pt x="32" y="354"/>
                      <a:pt x="32" y="355"/>
                    </a:cubicBezTo>
                    <a:cubicBezTo>
                      <a:pt x="31" y="355"/>
                      <a:pt x="31" y="355"/>
                      <a:pt x="31" y="356"/>
                    </a:cubicBezTo>
                    <a:cubicBezTo>
                      <a:pt x="31" y="353"/>
                      <a:pt x="30" y="350"/>
                      <a:pt x="31" y="348"/>
                    </a:cubicBezTo>
                    <a:cubicBezTo>
                      <a:pt x="30" y="348"/>
                      <a:pt x="30" y="348"/>
                      <a:pt x="30" y="347"/>
                    </a:cubicBezTo>
                    <a:cubicBezTo>
                      <a:pt x="30" y="346"/>
                      <a:pt x="30" y="347"/>
                      <a:pt x="30" y="345"/>
                    </a:cubicBezTo>
                    <a:cubicBezTo>
                      <a:pt x="31" y="345"/>
                      <a:pt x="32" y="345"/>
                      <a:pt x="32" y="347"/>
                    </a:cubicBezTo>
                    <a:cubicBezTo>
                      <a:pt x="33" y="346"/>
                      <a:pt x="32" y="342"/>
                      <a:pt x="32" y="342"/>
                    </a:cubicBezTo>
                    <a:cubicBezTo>
                      <a:pt x="32" y="343"/>
                      <a:pt x="32" y="344"/>
                      <a:pt x="32" y="344"/>
                    </a:cubicBezTo>
                    <a:cubicBezTo>
                      <a:pt x="32" y="342"/>
                      <a:pt x="31" y="344"/>
                      <a:pt x="31" y="344"/>
                    </a:cubicBezTo>
                    <a:cubicBezTo>
                      <a:pt x="30" y="343"/>
                      <a:pt x="30" y="343"/>
                      <a:pt x="30" y="341"/>
                    </a:cubicBezTo>
                    <a:cubicBezTo>
                      <a:pt x="30" y="340"/>
                      <a:pt x="30" y="341"/>
                      <a:pt x="31" y="341"/>
                    </a:cubicBezTo>
                    <a:cubicBezTo>
                      <a:pt x="31" y="339"/>
                      <a:pt x="30" y="340"/>
                      <a:pt x="30" y="340"/>
                    </a:cubicBezTo>
                    <a:cubicBezTo>
                      <a:pt x="30" y="339"/>
                      <a:pt x="29" y="338"/>
                      <a:pt x="30" y="338"/>
                    </a:cubicBezTo>
                    <a:cubicBezTo>
                      <a:pt x="31" y="338"/>
                      <a:pt x="31" y="338"/>
                      <a:pt x="31" y="338"/>
                    </a:cubicBezTo>
                    <a:cubicBezTo>
                      <a:pt x="30" y="335"/>
                      <a:pt x="30" y="336"/>
                      <a:pt x="29" y="333"/>
                    </a:cubicBezTo>
                    <a:cubicBezTo>
                      <a:pt x="30" y="333"/>
                      <a:pt x="30" y="333"/>
                      <a:pt x="30" y="334"/>
                    </a:cubicBezTo>
                    <a:cubicBezTo>
                      <a:pt x="30" y="331"/>
                      <a:pt x="29" y="334"/>
                      <a:pt x="29" y="331"/>
                    </a:cubicBezTo>
                    <a:cubicBezTo>
                      <a:pt x="30" y="331"/>
                      <a:pt x="30" y="332"/>
                      <a:pt x="30" y="332"/>
                    </a:cubicBezTo>
                    <a:cubicBezTo>
                      <a:pt x="30" y="331"/>
                      <a:pt x="30" y="331"/>
                      <a:pt x="30" y="330"/>
                    </a:cubicBezTo>
                    <a:cubicBezTo>
                      <a:pt x="31" y="329"/>
                      <a:pt x="32" y="327"/>
                      <a:pt x="33" y="329"/>
                    </a:cubicBezTo>
                    <a:cubicBezTo>
                      <a:pt x="33" y="329"/>
                      <a:pt x="34" y="328"/>
                      <a:pt x="34" y="328"/>
                    </a:cubicBezTo>
                    <a:cubicBezTo>
                      <a:pt x="33" y="328"/>
                      <a:pt x="33" y="323"/>
                      <a:pt x="32" y="322"/>
                    </a:cubicBezTo>
                    <a:cubicBezTo>
                      <a:pt x="32" y="323"/>
                      <a:pt x="32" y="323"/>
                      <a:pt x="32" y="324"/>
                    </a:cubicBezTo>
                    <a:cubicBezTo>
                      <a:pt x="32" y="324"/>
                      <a:pt x="32" y="324"/>
                      <a:pt x="32" y="325"/>
                    </a:cubicBezTo>
                    <a:cubicBezTo>
                      <a:pt x="32" y="324"/>
                      <a:pt x="32" y="325"/>
                      <a:pt x="31" y="324"/>
                    </a:cubicBezTo>
                    <a:cubicBezTo>
                      <a:pt x="32" y="323"/>
                      <a:pt x="31" y="322"/>
                      <a:pt x="32" y="322"/>
                    </a:cubicBezTo>
                    <a:cubicBezTo>
                      <a:pt x="32" y="321"/>
                      <a:pt x="32" y="322"/>
                      <a:pt x="33" y="322"/>
                    </a:cubicBezTo>
                    <a:cubicBezTo>
                      <a:pt x="33" y="321"/>
                      <a:pt x="33" y="321"/>
                      <a:pt x="33" y="320"/>
                    </a:cubicBezTo>
                    <a:cubicBezTo>
                      <a:pt x="33" y="320"/>
                      <a:pt x="32" y="321"/>
                      <a:pt x="31" y="320"/>
                    </a:cubicBezTo>
                    <a:cubicBezTo>
                      <a:pt x="32" y="320"/>
                      <a:pt x="33" y="319"/>
                      <a:pt x="33" y="318"/>
                    </a:cubicBezTo>
                    <a:cubicBezTo>
                      <a:pt x="33" y="314"/>
                      <a:pt x="33" y="310"/>
                      <a:pt x="34" y="307"/>
                    </a:cubicBezTo>
                    <a:cubicBezTo>
                      <a:pt x="33" y="309"/>
                      <a:pt x="35" y="310"/>
                      <a:pt x="34" y="313"/>
                    </a:cubicBezTo>
                    <a:cubicBezTo>
                      <a:pt x="34" y="312"/>
                      <a:pt x="34" y="311"/>
                      <a:pt x="34" y="312"/>
                    </a:cubicBezTo>
                    <a:cubicBezTo>
                      <a:pt x="34" y="312"/>
                      <a:pt x="34" y="313"/>
                      <a:pt x="34" y="314"/>
                    </a:cubicBezTo>
                    <a:cubicBezTo>
                      <a:pt x="34" y="315"/>
                      <a:pt x="35" y="315"/>
                      <a:pt x="35" y="315"/>
                    </a:cubicBezTo>
                    <a:cubicBezTo>
                      <a:pt x="35" y="313"/>
                      <a:pt x="36" y="309"/>
                      <a:pt x="35" y="308"/>
                    </a:cubicBezTo>
                    <a:cubicBezTo>
                      <a:pt x="35" y="309"/>
                      <a:pt x="35" y="309"/>
                      <a:pt x="35" y="310"/>
                    </a:cubicBezTo>
                    <a:cubicBezTo>
                      <a:pt x="34" y="309"/>
                      <a:pt x="35" y="308"/>
                      <a:pt x="34" y="307"/>
                    </a:cubicBezTo>
                    <a:cubicBezTo>
                      <a:pt x="35" y="307"/>
                      <a:pt x="36" y="305"/>
                      <a:pt x="36" y="307"/>
                    </a:cubicBezTo>
                    <a:cubicBezTo>
                      <a:pt x="35" y="309"/>
                      <a:pt x="36" y="313"/>
                      <a:pt x="37" y="313"/>
                    </a:cubicBezTo>
                    <a:cubicBezTo>
                      <a:pt x="37" y="314"/>
                      <a:pt x="36" y="314"/>
                      <a:pt x="36" y="315"/>
                    </a:cubicBezTo>
                    <a:cubicBezTo>
                      <a:pt x="36" y="315"/>
                      <a:pt x="36" y="318"/>
                      <a:pt x="36" y="319"/>
                    </a:cubicBezTo>
                    <a:cubicBezTo>
                      <a:pt x="37" y="319"/>
                      <a:pt x="37" y="317"/>
                      <a:pt x="37" y="318"/>
                    </a:cubicBezTo>
                    <a:cubicBezTo>
                      <a:pt x="37" y="318"/>
                      <a:pt x="37" y="318"/>
                      <a:pt x="37" y="319"/>
                    </a:cubicBezTo>
                    <a:cubicBezTo>
                      <a:pt x="37" y="320"/>
                      <a:pt x="37" y="319"/>
                      <a:pt x="37" y="320"/>
                    </a:cubicBezTo>
                    <a:cubicBezTo>
                      <a:pt x="37" y="320"/>
                      <a:pt x="37" y="320"/>
                      <a:pt x="37" y="320"/>
                    </a:cubicBezTo>
                    <a:cubicBezTo>
                      <a:pt x="37" y="319"/>
                      <a:pt x="36" y="320"/>
                      <a:pt x="36" y="320"/>
                    </a:cubicBezTo>
                    <a:cubicBezTo>
                      <a:pt x="35" y="319"/>
                      <a:pt x="36" y="318"/>
                      <a:pt x="35" y="317"/>
                    </a:cubicBezTo>
                    <a:cubicBezTo>
                      <a:pt x="35" y="317"/>
                      <a:pt x="34" y="317"/>
                      <a:pt x="34" y="318"/>
                    </a:cubicBezTo>
                    <a:cubicBezTo>
                      <a:pt x="34" y="319"/>
                      <a:pt x="35" y="318"/>
                      <a:pt x="35" y="319"/>
                    </a:cubicBezTo>
                    <a:cubicBezTo>
                      <a:pt x="35" y="320"/>
                      <a:pt x="35" y="322"/>
                      <a:pt x="34" y="321"/>
                    </a:cubicBezTo>
                    <a:cubicBezTo>
                      <a:pt x="34" y="323"/>
                      <a:pt x="35" y="322"/>
                      <a:pt x="35" y="324"/>
                    </a:cubicBezTo>
                    <a:cubicBezTo>
                      <a:pt x="34" y="324"/>
                      <a:pt x="34" y="325"/>
                      <a:pt x="34" y="325"/>
                    </a:cubicBezTo>
                    <a:cubicBezTo>
                      <a:pt x="34" y="324"/>
                      <a:pt x="33" y="324"/>
                      <a:pt x="33" y="325"/>
                    </a:cubicBezTo>
                    <a:cubicBezTo>
                      <a:pt x="34" y="326"/>
                      <a:pt x="34" y="326"/>
                      <a:pt x="35" y="327"/>
                    </a:cubicBezTo>
                    <a:cubicBezTo>
                      <a:pt x="36" y="325"/>
                      <a:pt x="34" y="327"/>
                      <a:pt x="35" y="325"/>
                    </a:cubicBezTo>
                    <a:cubicBezTo>
                      <a:pt x="35" y="326"/>
                      <a:pt x="35" y="325"/>
                      <a:pt x="36" y="325"/>
                    </a:cubicBezTo>
                    <a:cubicBezTo>
                      <a:pt x="37" y="327"/>
                      <a:pt x="34" y="330"/>
                      <a:pt x="35" y="333"/>
                    </a:cubicBezTo>
                    <a:cubicBezTo>
                      <a:pt x="36" y="332"/>
                      <a:pt x="35" y="331"/>
                      <a:pt x="35" y="331"/>
                    </a:cubicBezTo>
                    <a:cubicBezTo>
                      <a:pt x="35" y="331"/>
                      <a:pt x="36" y="331"/>
                      <a:pt x="36" y="331"/>
                    </a:cubicBezTo>
                    <a:cubicBezTo>
                      <a:pt x="35" y="333"/>
                      <a:pt x="37" y="331"/>
                      <a:pt x="37" y="333"/>
                    </a:cubicBezTo>
                    <a:cubicBezTo>
                      <a:pt x="37" y="333"/>
                      <a:pt x="38" y="332"/>
                      <a:pt x="38" y="333"/>
                    </a:cubicBezTo>
                    <a:cubicBezTo>
                      <a:pt x="37" y="332"/>
                      <a:pt x="38" y="334"/>
                      <a:pt x="37" y="334"/>
                    </a:cubicBezTo>
                    <a:cubicBezTo>
                      <a:pt x="37" y="333"/>
                      <a:pt x="37" y="335"/>
                      <a:pt x="36" y="334"/>
                    </a:cubicBezTo>
                    <a:cubicBezTo>
                      <a:pt x="37" y="333"/>
                      <a:pt x="37" y="332"/>
                      <a:pt x="36" y="332"/>
                    </a:cubicBezTo>
                    <a:cubicBezTo>
                      <a:pt x="36" y="334"/>
                      <a:pt x="35" y="334"/>
                      <a:pt x="35" y="337"/>
                    </a:cubicBezTo>
                    <a:cubicBezTo>
                      <a:pt x="37" y="337"/>
                      <a:pt x="37" y="337"/>
                      <a:pt x="37" y="337"/>
                    </a:cubicBezTo>
                    <a:cubicBezTo>
                      <a:pt x="37" y="336"/>
                      <a:pt x="37" y="336"/>
                      <a:pt x="37" y="335"/>
                    </a:cubicBezTo>
                    <a:cubicBezTo>
                      <a:pt x="38" y="335"/>
                      <a:pt x="39" y="335"/>
                      <a:pt x="40" y="336"/>
                    </a:cubicBezTo>
                    <a:cubicBezTo>
                      <a:pt x="39" y="337"/>
                      <a:pt x="40" y="337"/>
                      <a:pt x="40" y="338"/>
                    </a:cubicBezTo>
                    <a:cubicBezTo>
                      <a:pt x="40" y="340"/>
                      <a:pt x="39" y="339"/>
                      <a:pt x="38" y="340"/>
                    </a:cubicBezTo>
                    <a:cubicBezTo>
                      <a:pt x="39" y="340"/>
                      <a:pt x="38" y="340"/>
                      <a:pt x="38" y="341"/>
                    </a:cubicBezTo>
                    <a:cubicBezTo>
                      <a:pt x="38" y="342"/>
                      <a:pt x="39" y="341"/>
                      <a:pt x="39" y="342"/>
                    </a:cubicBezTo>
                    <a:cubicBezTo>
                      <a:pt x="39" y="342"/>
                      <a:pt x="39" y="342"/>
                      <a:pt x="38" y="342"/>
                    </a:cubicBezTo>
                    <a:cubicBezTo>
                      <a:pt x="38" y="344"/>
                      <a:pt x="38" y="344"/>
                      <a:pt x="38" y="344"/>
                    </a:cubicBezTo>
                    <a:cubicBezTo>
                      <a:pt x="39" y="344"/>
                      <a:pt x="39" y="343"/>
                      <a:pt x="40" y="342"/>
                    </a:cubicBezTo>
                    <a:cubicBezTo>
                      <a:pt x="39" y="343"/>
                      <a:pt x="39" y="340"/>
                      <a:pt x="40" y="341"/>
                    </a:cubicBezTo>
                    <a:cubicBezTo>
                      <a:pt x="40" y="341"/>
                      <a:pt x="40" y="341"/>
                      <a:pt x="40" y="341"/>
                    </a:cubicBezTo>
                    <a:cubicBezTo>
                      <a:pt x="40" y="342"/>
                      <a:pt x="40" y="343"/>
                      <a:pt x="40" y="344"/>
                    </a:cubicBezTo>
                    <a:cubicBezTo>
                      <a:pt x="39" y="343"/>
                      <a:pt x="38" y="346"/>
                      <a:pt x="38" y="345"/>
                    </a:cubicBezTo>
                    <a:cubicBezTo>
                      <a:pt x="38" y="347"/>
                      <a:pt x="38" y="346"/>
                      <a:pt x="39" y="347"/>
                    </a:cubicBezTo>
                    <a:cubicBezTo>
                      <a:pt x="38" y="349"/>
                      <a:pt x="38" y="349"/>
                      <a:pt x="39" y="350"/>
                    </a:cubicBezTo>
                    <a:cubicBezTo>
                      <a:pt x="40" y="352"/>
                      <a:pt x="39" y="353"/>
                      <a:pt x="38" y="351"/>
                    </a:cubicBezTo>
                    <a:cubicBezTo>
                      <a:pt x="38" y="354"/>
                      <a:pt x="39" y="355"/>
                      <a:pt x="38" y="357"/>
                    </a:cubicBezTo>
                    <a:cubicBezTo>
                      <a:pt x="39" y="358"/>
                      <a:pt x="39" y="355"/>
                      <a:pt x="40" y="357"/>
                    </a:cubicBezTo>
                    <a:cubicBezTo>
                      <a:pt x="39" y="358"/>
                      <a:pt x="39" y="358"/>
                      <a:pt x="40" y="359"/>
                    </a:cubicBezTo>
                    <a:cubicBezTo>
                      <a:pt x="40" y="358"/>
                      <a:pt x="40" y="357"/>
                      <a:pt x="40" y="355"/>
                    </a:cubicBezTo>
                    <a:cubicBezTo>
                      <a:pt x="41" y="355"/>
                      <a:pt x="40" y="353"/>
                      <a:pt x="41" y="354"/>
                    </a:cubicBezTo>
                    <a:cubicBezTo>
                      <a:pt x="41" y="352"/>
                      <a:pt x="40" y="354"/>
                      <a:pt x="41" y="352"/>
                    </a:cubicBezTo>
                    <a:cubicBezTo>
                      <a:pt x="41" y="352"/>
                      <a:pt x="42" y="352"/>
                      <a:pt x="42" y="351"/>
                    </a:cubicBezTo>
                    <a:cubicBezTo>
                      <a:pt x="42" y="350"/>
                      <a:pt x="42" y="349"/>
                      <a:pt x="42" y="348"/>
                    </a:cubicBezTo>
                    <a:cubicBezTo>
                      <a:pt x="42" y="349"/>
                      <a:pt x="43" y="350"/>
                      <a:pt x="43" y="350"/>
                    </a:cubicBezTo>
                    <a:cubicBezTo>
                      <a:pt x="43" y="348"/>
                      <a:pt x="44" y="348"/>
                      <a:pt x="44" y="348"/>
                    </a:cubicBezTo>
                    <a:cubicBezTo>
                      <a:pt x="43" y="348"/>
                      <a:pt x="44" y="345"/>
                      <a:pt x="43" y="344"/>
                    </a:cubicBezTo>
                    <a:cubicBezTo>
                      <a:pt x="43" y="345"/>
                      <a:pt x="43" y="346"/>
                      <a:pt x="43" y="346"/>
                    </a:cubicBezTo>
                    <a:cubicBezTo>
                      <a:pt x="43" y="344"/>
                      <a:pt x="43" y="346"/>
                      <a:pt x="42" y="346"/>
                    </a:cubicBezTo>
                    <a:cubicBezTo>
                      <a:pt x="42" y="345"/>
                      <a:pt x="42" y="344"/>
                      <a:pt x="42" y="344"/>
                    </a:cubicBezTo>
                    <a:cubicBezTo>
                      <a:pt x="41" y="345"/>
                      <a:pt x="42" y="346"/>
                      <a:pt x="42" y="347"/>
                    </a:cubicBezTo>
                    <a:cubicBezTo>
                      <a:pt x="42" y="347"/>
                      <a:pt x="41" y="347"/>
                      <a:pt x="41" y="347"/>
                    </a:cubicBezTo>
                    <a:cubicBezTo>
                      <a:pt x="42" y="346"/>
                      <a:pt x="41" y="345"/>
                      <a:pt x="41" y="344"/>
                    </a:cubicBezTo>
                    <a:cubicBezTo>
                      <a:pt x="41" y="343"/>
                      <a:pt x="42" y="345"/>
                      <a:pt x="42" y="343"/>
                    </a:cubicBezTo>
                    <a:cubicBezTo>
                      <a:pt x="41" y="343"/>
                      <a:pt x="41" y="342"/>
                      <a:pt x="41" y="344"/>
                    </a:cubicBezTo>
                    <a:cubicBezTo>
                      <a:pt x="40" y="340"/>
                      <a:pt x="41" y="343"/>
                      <a:pt x="41" y="341"/>
                    </a:cubicBezTo>
                    <a:cubicBezTo>
                      <a:pt x="40" y="340"/>
                      <a:pt x="40" y="336"/>
                      <a:pt x="40" y="335"/>
                    </a:cubicBezTo>
                    <a:cubicBezTo>
                      <a:pt x="41" y="337"/>
                      <a:pt x="41" y="334"/>
                      <a:pt x="43" y="334"/>
                    </a:cubicBezTo>
                    <a:cubicBezTo>
                      <a:pt x="42" y="337"/>
                      <a:pt x="44" y="334"/>
                      <a:pt x="43" y="336"/>
                    </a:cubicBezTo>
                    <a:cubicBezTo>
                      <a:pt x="45" y="335"/>
                      <a:pt x="44" y="331"/>
                      <a:pt x="44" y="329"/>
                    </a:cubicBezTo>
                    <a:cubicBezTo>
                      <a:pt x="43" y="328"/>
                      <a:pt x="43" y="329"/>
                      <a:pt x="43" y="329"/>
                    </a:cubicBezTo>
                    <a:cubicBezTo>
                      <a:pt x="43" y="328"/>
                      <a:pt x="42" y="330"/>
                      <a:pt x="42" y="329"/>
                    </a:cubicBezTo>
                    <a:cubicBezTo>
                      <a:pt x="43" y="329"/>
                      <a:pt x="43" y="328"/>
                      <a:pt x="43" y="328"/>
                    </a:cubicBezTo>
                    <a:cubicBezTo>
                      <a:pt x="46" y="326"/>
                      <a:pt x="44" y="331"/>
                      <a:pt x="45" y="333"/>
                    </a:cubicBezTo>
                    <a:cubicBezTo>
                      <a:pt x="45" y="331"/>
                      <a:pt x="46" y="331"/>
                      <a:pt x="46" y="329"/>
                    </a:cubicBezTo>
                    <a:cubicBezTo>
                      <a:pt x="46" y="330"/>
                      <a:pt x="46" y="332"/>
                      <a:pt x="47" y="332"/>
                    </a:cubicBezTo>
                    <a:cubicBezTo>
                      <a:pt x="46" y="330"/>
                      <a:pt x="47" y="331"/>
                      <a:pt x="48" y="330"/>
                    </a:cubicBezTo>
                    <a:cubicBezTo>
                      <a:pt x="48" y="328"/>
                      <a:pt x="47" y="329"/>
                      <a:pt x="47" y="328"/>
                    </a:cubicBezTo>
                    <a:cubicBezTo>
                      <a:pt x="48" y="328"/>
                      <a:pt x="48" y="328"/>
                      <a:pt x="49" y="329"/>
                    </a:cubicBezTo>
                    <a:cubicBezTo>
                      <a:pt x="49" y="329"/>
                      <a:pt x="48" y="328"/>
                      <a:pt x="49" y="327"/>
                    </a:cubicBezTo>
                    <a:cubicBezTo>
                      <a:pt x="48" y="327"/>
                      <a:pt x="48" y="327"/>
                      <a:pt x="48" y="327"/>
                    </a:cubicBezTo>
                    <a:cubicBezTo>
                      <a:pt x="49" y="324"/>
                      <a:pt x="48" y="321"/>
                      <a:pt x="49" y="317"/>
                    </a:cubicBezTo>
                    <a:cubicBezTo>
                      <a:pt x="49" y="319"/>
                      <a:pt x="50" y="318"/>
                      <a:pt x="50" y="319"/>
                    </a:cubicBezTo>
                    <a:cubicBezTo>
                      <a:pt x="50" y="319"/>
                      <a:pt x="48" y="323"/>
                      <a:pt x="50" y="324"/>
                    </a:cubicBezTo>
                    <a:cubicBezTo>
                      <a:pt x="49" y="323"/>
                      <a:pt x="49" y="322"/>
                      <a:pt x="50" y="322"/>
                    </a:cubicBezTo>
                    <a:cubicBezTo>
                      <a:pt x="49" y="323"/>
                      <a:pt x="51" y="322"/>
                      <a:pt x="51" y="323"/>
                    </a:cubicBezTo>
                    <a:cubicBezTo>
                      <a:pt x="51" y="323"/>
                      <a:pt x="50" y="323"/>
                      <a:pt x="50" y="324"/>
                    </a:cubicBezTo>
                    <a:cubicBezTo>
                      <a:pt x="51" y="324"/>
                      <a:pt x="52" y="324"/>
                      <a:pt x="52" y="324"/>
                    </a:cubicBezTo>
                    <a:cubicBezTo>
                      <a:pt x="51" y="323"/>
                      <a:pt x="54" y="324"/>
                      <a:pt x="54" y="323"/>
                    </a:cubicBezTo>
                    <a:cubicBezTo>
                      <a:pt x="53" y="324"/>
                      <a:pt x="54" y="326"/>
                      <a:pt x="54" y="327"/>
                    </a:cubicBezTo>
                    <a:cubicBezTo>
                      <a:pt x="55" y="323"/>
                      <a:pt x="54" y="322"/>
                      <a:pt x="54" y="319"/>
                    </a:cubicBezTo>
                    <a:cubicBezTo>
                      <a:pt x="54" y="319"/>
                      <a:pt x="54" y="319"/>
                      <a:pt x="54" y="319"/>
                    </a:cubicBezTo>
                    <a:cubicBezTo>
                      <a:pt x="54" y="318"/>
                      <a:pt x="54" y="317"/>
                      <a:pt x="54" y="316"/>
                    </a:cubicBezTo>
                    <a:cubicBezTo>
                      <a:pt x="54" y="315"/>
                      <a:pt x="54" y="315"/>
                      <a:pt x="54" y="315"/>
                    </a:cubicBezTo>
                    <a:cubicBezTo>
                      <a:pt x="55" y="313"/>
                      <a:pt x="53" y="306"/>
                      <a:pt x="55" y="307"/>
                    </a:cubicBezTo>
                    <a:cubicBezTo>
                      <a:pt x="55" y="306"/>
                      <a:pt x="55" y="306"/>
                      <a:pt x="55" y="306"/>
                    </a:cubicBezTo>
                    <a:cubicBezTo>
                      <a:pt x="54" y="305"/>
                      <a:pt x="54" y="307"/>
                      <a:pt x="54" y="306"/>
                    </a:cubicBezTo>
                    <a:cubicBezTo>
                      <a:pt x="54" y="304"/>
                      <a:pt x="55" y="304"/>
                      <a:pt x="54" y="302"/>
                    </a:cubicBezTo>
                    <a:cubicBezTo>
                      <a:pt x="53" y="302"/>
                      <a:pt x="54" y="299"/>
                      <a:pt x="54" y="299"/>
                    </a:cubicBezTo>
                    <a:cubicBezTo>
                      <a:pt x="54" y="298"/>
                      <a:pt x="54" y="298"/>
                      <a:pt x="53" y="297"/>
                    </a:cubicBezTo>
                    <a:cubicBezTo>
                      <a:pt x="54" y="296"/>
                      <a:pt x="54" y="295"/>
                      <a:pt x="54" y="292"/>
                    </a:cubicBezTo>
                    <a:cubicBezTo>
                      <a:pt x="53" y="292"/>
                      <a:pt x="54" y="294"/>
                      <a:pt x="53" y="294"/>
                    </a:cubicBezTo>
                    <a:cubicBezTo>
                      <a:pt x="53" y="293"/>
                      <a:pt x="53" y="291"/>
                      <a:pt x="53" y="291"/>
                    </a:cubicBezTo>
                    <a:cubicBezTo>
                      <a:pt x="54" y="291"/>
                      <a:pt x="53" y="292"/>
                      <a:pt x="54" y="292"/>
                    </a:cubicBezTo>
                    <a:cubicBezTo>
                      <a:pt x="54" y="291"/>
                      <a:pt x="54" y="293"/>
                      <a:pt x="54" y="291"/>
                    </a:cubicBezTo>
                    <a:cubicBezTo>
                      <a:pt x="54" y="292"/>
                      <a:pt x="53" y="290"/>
                      <a:pt x="54" y="289"/>
                    </a:cubicBezTo>
                    <a:cubicBezTo>
                      <a:pt x="54" y="289"/>
                      <a:pt x="54" y="290"/>
                      <a:pt x="54" y="290"/>
                    </a:cubicBezTo>
                    <a:cubicBezTo>
                      <a:pt x="54" y="288"/>
                      <a:pt x="53" y="288"/>
                      <a:pt x="54" y="286"/>
                    </a:cubicBezTo>
                    <a:cubicBezTo>
                      <a:pt x="54" y="285"/>
                      <a:pt x="53" y="287"/>
                      <a:pt x="53" y="285"/>
                    </a:cubicBezTo>
                    <a:cubicBezTo>
                      <a:pt x="53" y="285"/>
                      <a:pt x="53" y="282"/>
                      <a:pt x="53" y="282"/>
                    </a:cubicBezTo>
                    <a:cubicBezTo>
                      <a:pt x="53" y="283"/>
                      <a:pt x="53" y="283"/>
                      <a:pt x="53" y="285"/>
                    </a:cubicBezTo>
                    <a:cubicBezTo>
                      <a:pt x="54" y="285"/>
                      <a:pt x="54" y="285"/>
                      <a:pt x="54" y="286"/>
                    </a:cubicBezTo>
                    <a:cubicBezTo>
                      <a:pt x="54" y="285"/>
                      <a:pt x="55" y="285"/>
                      <a:pt x="55" y="284"/>
                    </a:cubicBezTo>
                    <a:cubicBezTo>
                      <a:pt x="53" y="284"/>
                      <a:pt x="54" y="281"/>
                      <a:pt x="54" y="280"/>
                    </a:cubicBezTo>
                    <a:cubicBezTo>
                      <a:pt x="54" y="281"/>
                      <a:pt x="54" y="281"/>
                      <a:pt x="54" y="281"/>
                    </a:cubicBezTo>
                    <a:cubicBezTo>
                      <a:pt x="53" y="281"/>
                      <a:pt x="53" y="279"/>
                      <a:pt x="53" y="279"/>
                    </a:cubicBezTo>
                    <a:cubicBezTo>
                      <a:pt x="54" y="279"/>
                      <a:pt x="54" y="280"/>
                      <a:pt x="54" y="279"/>
                    </a:cubicBezTo>
                    <a:cubicBezTo>
                      <a:pt x="53" y="278"/>
                      <a:pt x="54" y="276"/>
                      <a:pt x="54" y="276"/>
                    </a:cubicBezTo>
                    <a:cubicBezTo>
                      <a:pt x="54" y="276"/>
                      <a:pt x="54" y="276"/>
                      <a:pt x="54" y="274"/>
                    </a:cubicBezTo>
                    <a:cubicBezTo>
                      <a:pt x="55" y="274"/>
                      <a:pt x="54" y="273"/>
                      <a:pt x="54" y="273"/>
                    </a:cubicBezTo>
                    <a:cubicBezTo>
                      <a:pt x="55" y="273"/>
                      <a:pt x="55" y="273"/>
                      <a:pt x="55" y="274"/>
                    </a:cubicBezTo>
                    <a:cubicBezTo>
                      <a:pt x="54" y="274"/>
                      <a:pt x="54" y="274"/>
                      <a:pt x="54" y="275"/>
                    </a:cubicBezTo>
                    <a:cubicBezTo>
                      <a:pt x="55" y="274"/>
                      <a:pt x="56" y="273"/>
                      <a:pt x="55" y="270"/>
                    </a:cubicBezTo>
                    <a:cubicBezTo>
                      <a:pt x="55" y="269"/>
                      <a:pt x="55" y="271"/>
                      <a:pt x="55" y="270"/>
                    </a:cubicBezTo>
                    <a:cubicBezTo>
                      <a:pt x="55" y="269"/>
                      <a:pt x="55" y="266"/>
                      <a:pt x="55" y="267"/>
                    </a:cubicBezTo>
                    <a:cubicBezTo>
                      <a:pt x="55" y="265"/>
                      <a:pt x="55" y="266"/>
                      <a:pt x="55" y="264"/>
                    </a:cubicBezTo>
                    <a:cubicBezTo>
                      <a:pt x="55" y="264"/>
                      <a:pt x="55" y="265"/>
                      <a:pt x="54" y="265"/>
                    </a:cubicBezTo>
                    <a:cubicBezTo>
                      <a:pt x="55" y="263"/>
                      <a:pt x="55" y="261"/>
                      <a:pt x="54" y="261"/>
                    </a:cubicBezTo>
                    <a:cubicBezTo>
                      <a:pt x="54" y="260"/>
                      <a:pt x="54" y="259"/>
                      <a:pt x="55" y="259"/>
                    </a:cubicBezTo>
                    <a:cubicBezTo>
                      <a:pt x="55" y="259"/>
                      <a:pt x="54" y="260"/>
                      <a:pt x="55" y="260"/>
                    </a:cubicBezTo>
                    <a:cubicBezTo>
                      <a:pt x="55" y="259"/>
                      <a:pt x="55" y="258"/>
                      <a:pt x="55" y="256"/>
                    </a:cubicBezTo>
                    <a:cubicBezTo>
                      <a:pt x="55" y="257"/>
                      <a:pt x="55" y="255"/>
                      <a:pt x="55" y="254"/>
                    </a:cubicBezTo>
                    <a:cubicBezTo>
                      <a:pt x="56" y="255"/>
                      <a:pt x="56" y="254"/>
                      <a:pt x="57" y="254"/>
                    </a:cubicBezTo>
                    <a:cubicBezTo>
                      <a:pt x="57" y="254"/>
                      <a:pt x="56" y="253"/>
                      <a:pt x="56" y="253"/>
                    </a:cubicBezTo>
                    <a:cubicBezTo>
                      <a:pt x="56" y="255"/>
                      <a:pt x="55" y="253"/>
                      <a:pt x="55" y="252"/>
                    </a:cubicBezTo>
                    <a:cubicBezTo>
                      <a:pt x="56" y="251"/>
                      <a:pt x="55" y="252"/>
                      <a:pt x="56" y="251"/>
                    </a:cubicBezTo>
                    <a:cubicBezTo>
                      <a:pt x="56" y="250"/>
                      <a:pt x="56" y="251"/>
                      <a:pt x="55" y="250"/>
                    </a:cubicBezTo>
                    <a:cubicBezTo>
                      <a:pt x="56" y="250"/>
                      <a:pt x="56" y="248"/>
                      <a:pt x="55" y="248"/>
                    </a:cubicBezTo>
                    <a:cubicBezTo>
                      <a:pt x="56" y="248"/>
                      <a:pt x="56" y="249"/>
                      <a:pt x="56" y="249"/>
                    </a:cubicBezTo>
                    <a:cubicBezTo>
                      <a:pt x="56" y="247"/>
                      <a:pt x="56" y="247"/>
                      <a:pt x="56" y="246"/>
                    </a:cubicBezTo>
                    <a:cubicBezTo>
                      <a:pt x="56" y="246"/>
                      <a:pt x="56" y="246"/>
                      <a:pt x="56" y="246"/>
                    </a:cubicBezTo>
                    <a:cubicBezTo>
                      <a:pt x="56" y="245"/>
                      <a:pt x="56" y="244"/>
                      <a:pt x="56" y="243"/>
                    </a:cubicBezTo>
                    <a:cubicBezTo>
                      <a:pt x="56" y="242"/>
                      <a:pt x="55" y="245"/>
                      <a:pt x="54" y="244"/>
                    </a:cubicBezTo>
                    <a:cubicBezTo>
                      <a:pt x="54" y="243"/>
                      <a:pt x="56" y="242"/>
                      <a:pt x="55" y="241"/>
                    </a:cubicBezTo>
                    <a:cubicBezTo>
                      <a:pt x="56" y="241"/>
                      <a:pt x="56" y="241"/>
                      <a:pt x="56" y="241"/>
                    </a:cubicBezTo>
                    <a:cubicBezTo>
                      <a:pt x="56" y="239"/>
                      <a:pt x="56" y="237"/>
                      <a:pt x="57" y="238"/>
                    </a:cubicBezTo>
                    <a:cubicBezTo>
                      <a:pt x="56" y="234"/>
                      <a:pt x="56" y="231"/>
                      <a:pt x="57" y="227"/>
                    </a:cubicBezTo>
                    <a:cubicBezTo>
                      <a:pt x="56" y="227"/>
                      <a:pt x="56" y="227"/>
                      <a:pt x="56" y="227"/>
                    </a:cubicBezTo>
                    <a:cubicBezTo>
                      <a:pt x="56" y="226"/>
                      <a:pt x="56" y="226"/>
                      <a:pt x="56" y="226"/>
                    </a:cubicBezTo>
                    <a:cubicBezTo>
                      <a:pt x="56" y="227"/>
                      <a:pt x="57" y="227"/>
                      <a:pt x="57" y="225"/>
                    </a:cubicBezTo>
                    <a:cubicBezTo>
                      <a:pt x="57" y="224"/>
                      <a:pt x="57" y="226"/>
                      <a:pt x="56" y="224"/>
                    </a:cubicBezTo>
                    <a:cubicBezTo>
                      <a:pt x="57" y="221"/>
                      <a:pt x="56" y="217"/>
                      <a:pt x="57" y="213"/>
                    </a:cubicBezTo>
                    <a:cubicBezTo>
                      <a:pt x="57" y="212"/>
                      <a:pt x="56" y="214"/>
                      <a:pt x="56" y="213"/>
                    </a:cubicBezTo>
                    <a:cubicBezTo>
                      <a:pt x="56" y="212"/>
                      <a:pt x="57" y="211"/>
                      <a:pt x="57" y="209"/>
                    </a:cubicBezTo>
                    <a:cubicBezTo>
                      <a:pt x="56" y="209"/>
                      <a:pt x="56" y="209"/>
                      <a:pt x="56" y="208"/>
                    </a:cubicBezTo>
                    <a:cubicBezTo>
                      <a:pt x="56" y="207"/>
                      <a:pt x="56" y="207"/>
                      <a:pt x="57" y="207"/>
                    </a:cubicBezTo>
                    <a:cubicBezTo>
                      <a:pt x="57" y="208"/>
                      <a:pt x="57" y="208"/>
                      <a:pt x="57" y="208"/>
                    </a:cubicBezTo>
                    <a:cubicBezTo>
                      <a:pt x="57" y="208"/>
                      <a:pt x="57" y="208"/>
                      <a:pt x="57" y="208"/>
                    </a:cubicBezTo>
                    <a:cubicBezTo>
                      <a:pt x="57" y="207"/>
                      <a:pt x="57" y="205"/>
                      <a:pt x="58" y="205"/>
                    </a:cubicBezTo>
                    <a:cubicBezTo>
                      <a:pt x="58" y="203"/>
                      <a:pt x="58" y="204"/>
                      <a:pt x="57" y="203"/>
                    </a:cubicBezTo>
                    <a:cubicBezTo>
                      <a:pt x="58" y="202"/>
                      <a:pt x="58" y="200"/>
                      <a:pt x="58" y="197"/>
                    </a:cubicBezTo>
                    <a:cubicBezTo>
                      <a:pt x="57" y="197"/>
                      <a:pt x="57" y="197"/>
                      <a:pt x="57" y="197"/>
                    </a:cubicBezTo>
                    <a:cubicBezTo>
                      <a:pt x="57" y="196"/>
                      <a:pt x="56" y="196"/>
                      <a:pt x="57" y="195"/>
                    </a:cubicBezTo>
                    <a:cubicBezTo>
                      <a:pt x="58" y="194"/>
                      <a:pt x="58" y="195"/>
                      <a:pt x="57" y="197"/>
                    </a:cubicBezTo>
                    <a:cubicBezTo>
                      <a:pt x="58" y="196"/>
                      <a:pt x="58" y="194"/>
                      <a:pt x="57" y="192"/>
                    </a:cubicBezTo>
                    <a:cubicBezTo>
                      <a:pt x="57" y="190"/>
                      <a:pt x="59" y="187"/>
                      <a:pt x="58" y="184"/>
                    </a:cubicBezTo>
                    <a:cubicBezTo>
                      <a:pt x="58" y="185"/>
                      <a:pt x="57" y="186"/>
                      <a:pt x="57" y="185"/>
                    </a:cubicBezTo>
                    <a:cubicBezTo>
                      <a:pt x="58" y="183"/>
                      <a:pt x="58" y="180"/>
                      <a:pt x="58" y="178"/>
                    </a:cubicBezTo>
                    <a:cubicBezTo>
                      <a:pt x="58" y="176"/>
                      <a:pt x="58" y="174"/>
                      <a:pt x="58" y="171"/>
                    </a:cubicBezTo>
                    <a:cubicBezTo>
                      <a:pt x="58" y="171"/>
                      <a:pt x="58" y="171"/>
                      <a:pt x="58" y="171"/>
                    </a:cubicBezTo>
                    <a:cubicBezTo>
                      <a:pt x="58" y="170"/>
                      <a:pt x="58" y="169"/>
                      <a:pt x="58" y="167"/>
                    </a:cubicBezTo>
                    <a:cubicBezTo>
                      <a:pt x="58" y="166"/>
                      <a:pt x="58" y="165"/>
                      <a:pt x="58" y="163"/>
                    </a:cubicBezTo>
                    <a:cubicBezTo>
                      <a:pt x="59" y="163"/>
                      <a:pt x="59" y="163"/>
                      <a:pt x="59" y="163"/>
                    </a:cubicBezTo>
                    <a:cubicBezTo>
                      <a:pt x="59" y="159"/>
                      <a:pt x="58" y="155"/>
                      <a:pt x="58" y="151"/>
                    </a:cubicBezTo>
                    <a:cubicBezTo>
                      <a:pt x="58" y="148"/>
                      <a:pt x="59" y="147"/>
                      <a:pt x="59" y="145"/>
                    </a:cubicBezTo>
                    <a:cubicBezTo>
                      <a:pt x="59" y="145"/>
                      <a:pt x="58" y="143"/>
                      <a:pt x="59" y="142"/>
                    </a:cubicBezTo>
                    <a:cubicBezTo>
                      <a:pt x="59" y="142"/>
                      <a:pt x="59" y="144"/>
                      <a:pt x="58" y="142"/>
                    </a:cubicBezTo>
                    <a:cubicBezTo>
                      <a:pt x="59" y="138"/>
                      <a:pt x="59" y="136"/>
                      <a:pt x="59" y="131"/>
                    </a:cubicBezTo>
                    <a:cubicBezTo>
                      <a:pt x="59" y="131"/>
                      <a:pt x="58" y="131"/>
                      <a:pt x="58" y="131"/>
                    </a:cubicBezTo>
                    <a:cubicBezTo>
                      <a:pt x="59" y="131"/>
                      <a:pt x="59" y="130"/>
                      <a:pt x="59" y="130"/>
                    </a:cubicBezTo>
                    <a:cubicBezTo>
                      <a:pt x="59" y="126"/>
                      <a:pt x="58" y="124"/>
                      <a:pt x="59" y="121"/>
                    </a:cubicBezTo>
                    <a:cubicBezTo>
                      <a:pt x="59" y="120"/>
                      <a:pt x="58" y="122"/>
                      <a:pt x="58" y="121"/>
                    </a:cubicBezTo>
                    <a:cubicBezTo>
                      <a:pt x="58" y="120"/>
                      <a:pt x="59" y="121"/>
                      <a:pt x="59" y="121"/>
                    </a:cubicBezTo>
                    <a:cubicBezTo>
                      <a:pt x="60" y="119"/>
                      <a:pt x="59" y="120"/>
                      <a:pt x="58" y="119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8"/>
                      <a:pt x="59" y="113"/>
                      <a:pt x="59" y="115"/>
                    </a:cubicBezTo>
                    <a:cubicBezTo>
                      <a:pt x="59" y="115"/>
                      <a:pt x="59" y="117"/>
                      <a:pt x="58" y="117"/>
                    </a:cubicBezTo>
                    <a:cubicBezTo>
                      <a:pt x="58" y="116"/>
                      <a:pt x="58" y="112"/>
                      <a:pt x="59" y="114"/>
                    </a:cubicBezTo>
                    <a:cubicBezTo>
                      <a:pt x="58" y="112"/>
                      <a:pt x="58" y="111"/>
                      <a:pt x="59" y="109"/>
                    </a:cubicBezTo>
                    <a:cubicBezTo>
                      <a:pt x="59" y="108"/>
                      <a:pt x="58" y="110"/>
                      <a:pt x="58" y="108"/>
                    </a:cubicBezTo>
                    <a:cubicBezTo>
                      <a:pt x="59" y="108"/>
                      <a:pt x="59" y="107"/>
                      <a:pt x="59" y="107"/>
                    </a:cubicBezTo>
                    <a:cubicBezTo>
                      <a:pt x="59" y="105"/>
                      <a:pt x="59" y="105"/>
                      <a:pt x="59" y="102"/>
                    </a:cubicBezTo>
                    <a:cubicBezTo>
                      <a:pt x="59" y="102"/>
                      <a:pt x="59" y="101"/>
                      <a:pt x="58" y="102"/>
                    </a:cubicBezTo>
                    <a:cubicBezTo>
                      <a:pt x="58" y="100"/>
                      <a:pt x="58" y="100"/>
                      <a:pt x="58" y="100"/>
                    </a:cubicBezTo>
                    <a:cubicBezTo>
                      <a:pt x="59" y="100"/>
                      <a:pt x="59" y="97"/>
                      <a:pt x="59" y="94"/>
                    </a:cubicBezTo>
                    <a:cubicBezTo>
                      <a:pt x="59" y="94"/>
                      <a:pt x="59" y="94"/>
                      <a:pt x="58" y="93"/>
                    </a:cubicBezTo>
                    <a:cubicBezTo>
                      <a:pt x="58" y="93"/>
                      <a:pt x="60" y="89"/>
                      <a:pt x="59" y="91"/>
                    </a:cubicBezTo>
                    <a:cubicBezTo>
                      <a:pt x="60" y="88"/>
                      <a:pt x="59" y="82"/>
                      <a:pt x="59" y="81"/>
                    </a:cubicBezTo>
                    <a:cubicBezTo>
                      <a:pt x="60" y="81"/>
                      <a:pt x="59" y="78"/>
                      <a:pt x="59" y="76"/>
                    </a:cubicBezTo>
                    <a:cubicBezTo>
                      <a:pt x="59" y="76"/>
                      <a:pt x="59" y="75"/>
                      <a:pt x="59" y="75"/>
                    </a:cubicBezTo>
                    <a:cubicBezTo>
                      <a:pt x="59" y="75"/>
                      <a:pt x="59" y="75"/>
                      <a:pt x="59" y="74"/>
                    </a:cubicBezTo>
                    <a:cubicBezTo>
                      <a:pt x="58" y="74"/>
                      <a:pt x="59" y="73"/>
                      <a:pt x="59" y="72"/>
                    </a:cubicBezTo>
                    <a:cubicBezTo>
                      <a:pt x="59" y="71"/>
                      <a:pt x="58" y="72"/>
                      <a:pt x="58" y="71"/>
                    </a:cubicBezTo>
                    <a:cubicBezTo>
                      <a:pt x="58" y="70"/>
                      <a:pt x="59" y="71"/>
                      <a:pt x="59" y="69"/>
                    </a:cubicBezTo>
                    <a:cubicBezTo>
                      <a:pt x="59" y="69"/>
                      <a:pt x="58" y="71"/>
                      <a:pt x="58" y="69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9" y="68"/>
                      <a:pt x="59" y="68"/>
                      <a:pt x="59" y="69"/>
                    </a:cubicBezTo>
                    <a:cubicBezTo>
                      <a:pt x="59" y="65"/>
                      <a:pt x="59" y="63"/>
                      <a:pt x="59" y="61"/>
                    </a:cubicBezTo>
                    <a:cubicBezTo>
                      <a:pt x="58" y="60"/>
                      <a:pt x="59" y="62"/>
                      <a:pt x="58" y="62"/>
                    </a:cubicBezTo>
                    <a:cubicBezTo>
                      <a:pt x="59" y="55"/>
                      <a:pt x="58" y="49"/>
                      <a:pt x="57" y="45"/>
                    </a:cubicBezTo>
                    <a:cubicBezTo>
                      <a:pt x="58" y="40"/>
                      <a:pt x="58" y="40"/>
                      <a:pt x="58" y="40"/>
                    </a:cubicBezTo>
                    <a:cubicBezTo>
                      <a:pt x="56" y="39"/>
                      <a:pt x="57" y="32"/>
                      <a:pt x="56" y="30"/>
                    </a:cubicBezTo>
                    <a:cubicBezTo>
                      <a:pt x="56" y="32"/>
                      <a:pt x="56" y="33"/>
                      <a:pt x="56" y="35"/>
                    </a:cubicBezTo>
                    <a:cubicBezTo>
                      <a:pt x="55" y="33"/>
                      <a:pt x="55" y="33"/>
                      <a:pt x="54" y="33"/>
                    </a:cubicBezTo>
                    <a:cubicBezTo>
                      <a:pt x="55" y="32"/>
                      <a:pt x="53" y="32"/>
                      <a:pt x="54" y="29"/>
                    </a:cubicBezTo>
                    <a:cubicBezTo>
                      <a:pt x="54" y="29"/>
                      <a:pt x="53" y="30"/>
                      <a:pt x="53" y="29"/>
                    </a:cubicBezTo>
                    <a:cubicBezTo>
                      <a:pt x="53" y="28"/>
                      <a:pt x="53" y="27"/>
                      <a:pt x="54" y="27"/>
                    </a:cubicBezTo>
                    <a:cubicBezTo>
                      <a:pt x="54" y="29"/>
                      <a:pt x="54" y="27"/>
                      <a:pt x="54" y="27"/>
                    </a:cubicBezTo>
                    <a:cubicBezTo>
                      <a:pt x="55" y="28"/>
                      <a:pt x="55" y="28"/>
                      <a:pt x="55" y="29"/>
                    </a:cubicBezTo>
                    <a:cubicBezTo>
                      <a:pt x="55" y="30"/>
                      <a:pt x="56" y="30"/>
                      <a:pt x="56" y="29"/>
                    </a:cubicBezTo>
                    <a:cubicBezTo>
                      <a:pt x="56" y="27"/>
                      <a:pt x="56" y="25"/>
                      <a:pt x="55" y="24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54" y="21"/>
                      <a:pt x="53" y="22"/>
                      <a:pt x="53" y="19"/>
                    </a:cubicBezTo>
                    <a:cubicBezTo>
                      <a:pt x="52" y="20"/>
                      <a:pt x="52" y="19"/>
                      <a:pt x="51" y="17"/>
                    </a:cubicBezTo>
                    <a:cubicBezTo>
                      <a:pt x="50" y="16"/>
                      <a:pt x="50" y="18"/>
                      <a:pt x="49" y="16"/>
                    </a:cubicBezTo>
                    <a:cubicBezTo>
                      <a:pt x="49" y="17"/>
                      <a:pt x="48" y="16"/>
                      <a:pt x="48" y="17"/>
                    </a:cubicBezTo>
                    <a:cubicBezTo>
                      <a:pt x="49" y="17"/>
                      <a:pt x="48" y="19"/>
                      <a:pt x="49" y="19"/>
                    </a:cubicBezTo>
                    <a:cubicBezTo>
                      <a:pt x="49" y="18"/>
                      <a:pt x="49" y="17"/>
                      <a:pt x="49" y="18"/>
                    </a:cubicBezTo>
                    <a:cubicBezTo>
                      <a:pt x="49" y="19"/>
                      <a:pt x="49" y="21"/>
                      <a:pt x="49" y="21"/>
                    </a:cubicBezTo>
                    <a:cubicBezTo>
                      <a:pt x="48" y="17"/>
                      <a:pt x="46" y="19"/>
                      <a:pt x="45" y="15"/>
                    </a:cubicBezTo>
                    <a:cubicBezTo>
                      <a:pt x="45" y="14"/>
                      <a:pt x="45" y="13"/>
                      <a:pt x="45" y="13"/>
                    </a:cubicBezTo>
                    <a:cubicBezTo>
                      <a:pt x="46" y="12"/>
                      <a:pt x="47" y="13"/>
                      <a:pt x="47" y="12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0"/>
                      <a:pt x="45" y="8"/>
                      <a:pt x="46" y="8"/>
                    </a:cubicBezTo>
                    <a:cubicBezTo>
                      <a:pt x="45" y="8"/>
                      <a:pt x="45" y="6"/>
                      <a:pt x="44" y="5"/>
                    </a:cubicBezTo>
                    <a:cubicBezTo>
                      <a:pt x="44" y="7"/>
                      <a:pt x="43" y="3"/>
                      <a:pt x="42" y="3"/>
                    </a:cubicBezTo>
                    <a:cubicBezTo>
                      <a:pt x="43" y="5"/>
                      <a:pt x="43" y="6"/>
                      <a:pt x="42" y="7"/>
                    </a:cubicBezTo>
                    <a:cubicBezTo>
                      <a:pt x="43" y="7"/>
                      <a:pt x="44" y="8"/>
                      <a:pt x="44" y="9"/>
                    </a:cubicBezTo>
                    <a:cubicBezTo>
                      <a:pt x="45" y="10"/>
                      <a:pt x="44" y="10"/>
                      <a:pt x="44" y="10"/>
                    </a:cubicBezTo>
                    <a:cubicBezTo>
                      <a:pt x="45" y="11"/>
                      <a:pt x="45" y="10"/>
                      <a:pt x="45" y="10"/>
                    </a:cubicBezTo>
                    <a:cubicBezTo>
                      <a:pt x="44" y="11"/>
                      <a:pt x="45" y="12"/>
                      <a:pt x="45" y="11"/>
                    </a:cubicBezTo>
                    <a:cubicBezTo>
                      <a:pt x="45" y="15"/>
                      <a:pt x="44" y="14"/>
                      <a:pt x="43" y="16"/>
                    </a:cubicBezTo>
                    <a:cubicBezTo>
                      <a:pt x="43" y="14"/>
                      <a:pt x="43" y="11"/>
                      <a:pt x="42" y="12"/>
                    </a:cubicBezTo>
                    <a:cubicBezTo>
                      <a:pt x="42" y="11"/>
                      <a:pt x="41" y="8"/>
                      <a:pt x="41" y="7"/>
                    </a:cubicBezTo>
                    <a:cubicBezTo>
                      <a:pt x="41" y="6"/>
                      <a:pt x="41" y="6"/>
                      <a:pt x="41" y="5"/>
                    </a:cubicBezTo>
                    <a:cubicBezTo>
                      <a:pt x="40" y="2"/>
                      <a:pt x="39" y="1"/>
                      <a:pt x="38" y="0"/>
                    </a:cubicBezTo>
                    <a:cubicBezTo>
                      <a:pt x="37" y="0"/>
                      <a:pt x="37" y="0"/>
                      <a:pt x="36" y="0"/>
                    </a:cubicBezTo>
                    <a:cubicBezTo>
                      <a:pt x="37" y="2"/>
                      <a:pt x="36" y="2"/>
                      <a:pt x="36" y="4"/>
                    </a:cubicBezTo>
                    <a:cubicBezTo>
                      <a:pt x="36" y="4"/>
                      <a:pt x="37" y="7"/>
                      <a:pt x="37" y="8"/>
                    </a:cubicBezTo>
                    <a:cubicBezTo>
                      <a:pt x="35" y="7"/>
                      <a:pt x="33" y="4"/>
                      <a:pt x="31" y="4"/>
                    </a:cubicBezTo>
                    <a:cubicBezTo>
                      <a:pt x="31" y="6"/>
                      <a:pt x="31" y="6"/>
                      <a:pt x="32" y="8"/>
                    </a:cubicBezTo>
                    <a:cubicBezTo>
                      <a:pt x="31" y="9"/>
                      <a:pt x="30" y="9"/>
                      <a:pt x="29" y="8"/>
                    </a:cubicBezTo>
                    <a:cubicBezTo>
                      <a:pt x="29" y="8"/>
                      <a:pt x="29" y="7"/>
                      <a:pt x="29" y="6"/>
                    </a:cubicBezTo>
                    <a:close/>
                    <a:moveTo>
                      <a:pt x="55" y="273"/>
                    </a:moveTo>
                    <a:cubicBezTo>
                      <a:pt x="55" y="273"/>
                      <a:pt x="55" y="272"/>
                      <a:pt x="55" y="271"/>
                    </a:cubicBezTo>
                    <a:cubicBezTo>
                      <a:pt x="55" y="271"/>
                      <a:pt x="55" y="272"/>
                      <a:pt x="55" y="273"/>
                    </a:cubicBezTo>
                    <a:close/>
                    <a:moveTo>
                      <a:pt x="47" y="329"/>
                    </a:moveTo>
                    <a:cubicBezTo>
                      <a:pt x="47" y="330"/>
                      <a:pt x="47" y="327"/>
                      <a:pt x="46" y="329"/>
                    </a:cubicBezTo>
                    <a:cubicBezTo>
                      <a:pt x="46" y="328"/>
                      <a:pt x="46" y="328"/>
                      <a:pt x="46" y="327"/>
                    </a:cubicBezTo>
                    <a:cubicBezTo>
                      <a:pt x="46" y="327"/>
                      <a:pt x="46" y="327"/>
                      <a:pt x="46" y="327"/>
                    </a:cubicBezTo>
                    <a:cubicBezTo>
                      <a:pt x="47" y="327"/>
                      <a:pt x="47" y="328"/>
                      <a:pt x="47" y="329"/>
                    </a:cubicBezTo>
                    <a:close/>
                    <a:moveTo>
                      <a:pt x="44" y="326"/>
                    </a:moveTo>
                    <a:cubicBezTo>
                      <a:pt x="45" y="326"/>
                      <a:pt x="46" y="328"/>
                      <a:pt x="46" y="328"/>
                    </a:cubicBezTo>
                    <a:cubicBezTo>
                      <a:pt x="46" y="328"/>
                      <a:pt x="45" y="329"/>
                      <a:pt x="45" y="329"/>
                    </a:cubicBezTo>
                    <a:cubicBezTo>
                      <a:pt x="45" y="328"/>
                      <a:pt x="44" y="328"/>
                      <a:pt x="44" y="326"/>
                    </a:cubicBezTo>
                    <a:close/>
                    <a:moveTo>
                      <a:pt x="42" y="370"/>
                    </a:moveTo>
                    <a:cubicBezTo>
                      <a:pt x="42" y="371"/>
                      <a:pt x="42" y="366"/>
                      <a:pt x="42" y="369"/>
                    </a:cubicBezTo>
                    <a:cubicBezTo>
                      <a:pt x="41" y="369"/>
                      <a:pt x="41" y="368"/>
                      <a:pt x="41" y="368"/>
                    </a:cubicBezTo>
                    <a:cubicBezTo>
                      <a:pt x="42" y="368"/>
                      <a:pt x="43" y="367"/>
                      <a:pt x="43" y="369"/>
                    </a:cubicBezTo>
                    <a:cubicBezTo>
                      <a:pt x="43" y="369"/>
                      <a:pt x="43" y="368"/>
                      <a:pt x="43" y="367"/>
                    </a:cubicBezTo>
                    <a:cubicBezTo>
                      <a:pt x="44" y="368"/>
                      <a:pt x="43" y="370"/>
                      <a:pt x="44" y="369"/>
                    </a:cubicBezTo>
                    <a:cubicBezTo>
                      <a:pt x="44" y="370"/>
                      <a:pt x="44" y="370"/>
                      <a:pt x="44" y="370"/>
                    </a:cubicBezTo>
                    <a:cubicBezTo>
                      <a:pt x="43" y="371"/>
                      <a:pt x="42" y="367"/>
                      <a:pt x="42" y="370"/>
                    </a:cubicBezTo>
                    <a:close/>
                    <a:moveTo>
                      <a:pt x="22" y="380"/>
                    </a:moveTo>
                    <a:cubicBezTo>
                      <a:pt x="23" y="380"/>
                      <a:pt x="23" y="380"/>
                      <a:pt x="23" y="381"/>
                    </a:cubicBezTo>
                    <a:cubicBezTo>
                      <a:pt x="22" y="381"/>
                      <a:pt x="22" y="381"/>
                      <a:pt x="22" y="380"/>
                    </a:cubicBezTo>
                    <a:close/>
                    <a:moveTo>
                      <a:pt x="22" y="5"/>
                    </a:moveTo>
                    <a:cubicBezTo>
                      <a:pt x="22" y="6"/>
                      <a:pt x="23" y="8"/>
                      <a:pt x="23" y="9"/>
                    </a:cubicBezTo>
                    <a:cubicBezTo>
                      <a:pt x="22" y="8"/>
                      <a:pt x="22" y="7"/>
                      <a:pt x="22" y="5"/>
                    </a:cubicBezTo>
                    <a:close/>
                    <a:moveTo>
                      <a:pt x="13" y="12"/>
                    </a:moveTo>
                    <a:cubicBezTo>
                      <a:pt x="13" y="12"/>
                      <a:pt x="14" y="15"/>
                      <a:pt x="14" y="16"/>
                    </a:cubicBezTo>
                    <a:cubicBezTo>
                      <a:pt x="14" y="14"/>
                      <a:pt x="12" y="10"/>
                      <a:pt x="14" y="10"/>
                    </a:cubicBezTo>
                    <a:cubicBezTo>
                      <a:pt x="14" y="11"/>
                      <a:pt x="14" y="12"/>
                      <a:pt x="14" y="13"/>
                    </a:cubicBezTo>
                    <a:cubicBezTo>
                      <a:pt x="14" y="13"/>
                      <a:pt x="14" y="12"/>
                      <a:pt x="13" y="12"/>
                    </a:cubicBezTo>
                    <a:close/>
                    <a:moveTo>
                      <a:pt x="20" y="9"/>
                    </a:moveTo>
                    <a:cubicBezTo>
                      <a:pt x="21" y="9"/>
                      <a:pt x="20" y="11"/>
                      <a:pt x="21" y="12"/>
                    </a:cubicBezTo>
                    <a:cubicBezTo>
                      <a:pt x="20" y="12"/>
                      <a:pt x="20" y="13"/>
                      <a:pt x="20" y="13"/>
                    </a:cubicBezTo>
                    <a:cubicBezTo>
                      <a:pt x="20" y="12"/>
                      <a:pt x="20" y="10"/>
                      <a:pt x="20" y="9"/>
                    </a:cubicBezTo>
                    <a:close/>
                    <a:moveTo>
                      <a:pt x="33" y="7"/>
                    </a:moveTo>
                    <a:cubicBezTo>
                      <a:pt x="33" y="7"/>
                      <a:pt x="32" y="7"/>
                      <a:pt x="32" y="7"/>
                    </a:cubicBezTo>
                    <a:cubicBezTo>
                      <a:pt x="32" y="9"/>
                      <a:pt x="33" y="9"/>
                      <a:pt x="33" y="9"/>
                    </a:cubicBezTo>
                    <a:cubicBezTo>
                      <a:pt x="33" y="11"/>
                      <a:pt x="32" y="8"/>
                      <a:pt x="32" y="8"/>
                    </a:cubicBezTo>
                    <a:cubicBezTo>
                      <a:pt x="32" y="7"/>
                      <a:pt x="32" y="7"/>
                      <a:pt x="33" y="7"/>
                    </a:cubicBezTo>
                    <a:close/>
                    <a:moveTo>
                      <a:pt x="22" y="11"/>
                    </a:moveTo>
                    <a:cubicBezTo>
                      <a:pt x="22" y="11"/>
                      <a:pt x="22" y="12"/>
                      <a:pt x="23" y="12"/>
                    </a:cubicBezTo>
                    <a:cubicBezTo>
                      <a:pt x="23" y="13"/>
                      <a:pt x="22" y="12"/>
                      <a:pt x="22" y="14"/>
                    </a:cubicBezTo>
                    <a:cubicBezTo>
                      <a:pt x="22" y="15"/>
                      <a:pt x="22" y="11"/>
                      <a:pt x="21" y="13"/>
                    </a:cubicBezTo>
                    <a:cubicBezTo>
                      <a:pt x="21" y="13"/>
                      <a:pt x="22" y="12"/>
                      <a:pt x="22" y="11"/>
                    </a:cubicBezTo>
                    <a:close/>
                    <a:moveTo>
                      <a:pt x="11" y="16"/>
                    </a:moveTo>
                    <a:cubicBezTo>
                      <a:pt x="12" y="17"/>
                      <a:pt x="12" y="18"/>
                      <a:pt x="12" y="19"/>
                    </a:cubicBezTo>
                    <a:cubicBezTo>
                      <a:pt x="13" y="19"/>
                      <a:pt x="13" y="18"/>
                      <a:pt x="13" y="18"/>
                    </a:cubicBezTo>
                    <a:cubicBezTo>
                      <a:pt x="13" y="16"/>
                      <a:pt x="13" y="18"/>
                      <a:pt x="12" y="18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5"/>
                      <a:pt x="13" y="17"/>
                      <a:pt x="13" y="16"/>
                    </a:cubicBezTo>
                    <a:cubicBezTo>
                      <a:pt x="13" y="17"/>
                      <a:pt x="13" y="18"/>
                      <a:pt x="13" y="18"/>
                    </a:cubicBezTo>
                    <a:cubicBezTo>
                      <a:pt x="13" y="20"/>
                      <a:pt x="13" y="19"/>
                      <a:pt x="13" y="21"/>
                    </a:cubicBezTo>
                    <a:cubicBezTo>
                      <a:pt x="12" y="20"/>
                      <a:pt x="12" y="20"/>
                      <a:pt x="11" y="21"/>
                    </a:cubicBezTo>
                    <a:cubicBezTo>
                      <a:pt x="11" y="21"/>
                      <a:pt x="11" y="20"/>
                      <a:pt x="11" y="19"/>
                    </a:cubicBezTo>
                    <a:cubicBezTo>
                      <a:pt x="10" y="19"/>
                      <a:pt x="10" y="19"/>
                      <a:pt x="10" y="20"/>
                    </a:cubicBezTo>
                    <a:cubicBezTo>
                      <a:pt x="10" y="20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9" y="22"/>
                    </a:cubicBezTo>
                    <a:cubicBezTo>
                      <a:pt x="9" y="21"/>
                      <a:pt x="10" y="21"/>
                      <a:pt x="9" y="19"/>
                    </a:cubicBezTo>
                    <a:cubicBezTo>
                      <a:pt x="10" y="19"/>
                      <a:pt x="11" y="19"/>
                      <a:pt x="10" y="17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2" y="18"/>
                      <a:pt x="12" y="17"/>
                      <a:pt x="11" y="16"/>
                    </a:cubicBezTo>
                    <a:close/>
                    <a:moveTo>
                      <a:pt x="14" y="20"/>
                    </a:moveTo>
                    <a:cubicBezTo>
                      <a:pt x="13" y="19"/>
                      <a:pt x="14" y="17"/>
                      <a:pt x="14" y="17"/>
                    </a:cubicBezTo>
                    <a:cubicBezTo>
                      <a:pt x="15" y="18"/>
                      <a:pt x="14" y="18"/>
                      <a:pt x="14" y="20"/>
                    </a:cubicBezTo>
                    <a:close/>
                    <a:moveTo>
                      <a:pt x="42" y="18"/>
                    </a:moveTo>
                    <a:cubicBezTo>
                      <a:pt x="42" y="16"/>
                      <a:pt x="43" y="18"/>
                      <a:pt x="44" y="18"/>
                    </a:cubicBezTo>
                    <a:cubicBezTo>
                      <a:pt x="44" y="18"/>
                      <a:pt x="43" y="19"/>
                      <a:pt x="44" y="20"/>
                    </a:cubicBezTo>
                    <a:cubicBezTo>
                      <a:pt x="44" y="21"/>
                      <a:pt x="44" y="23"/>
                      <a:pt x="43" y="22"/>
                    </a:cubicBezTo>
                    <a:cubicBezTo>
                      <a:pt x="43" y="19"/>
                      <a:pt x="43" y="19"/>
                      <a:pt x="42" y="18"/>
                    </a:cubicBezTo>
                    <a:close/>
                    <a:moveTo>
                      <a:pt x="14" y="20"/>
                    </a:moveTo>
                    <a:cubicBezTo>
                      <a:pt x="14" y="20"/>
                      <a:pt x="15" y="21"/>
                      <a:pt x="15" y="22"/>
                    </a:cubicBezTo>
                    <a:cubicBezTo>
                      <a:pt x="15" y="23"/>
                      <a:pt x="14" y="23"/>
                      <a:pt x="14" y="24"/>
                    </a:cubicBezTo>
                    <a:cubicBezTo>
                      <a:pt x="13" y="23"/>
                      <a:pt x="14" y="21"/>
                      <a:pt x="14" y="20"/>
                    </a:cubicBezTo>
                    <a:close/>
                    <a:moveTo>
                      <a:pt x="8" y="21"/>
                    </a:moveTo>
                    <a:cubicBezTo>
                      <a:pt x="9" y="21"/>
                      <a:pt x="8" y="22"/>
                      <a:pt x="9" y="22"/>
                    </a:cubicBezTo>
                    <a:cubicBezTo>
                      <a:pt x="9" y="23"/>
                      <a:pt x="8" y="23"/>
                      <a:pt x="8" y="23"/>
                    </a:cubicBezTo>
                    <a:cubicBezTo>
                      <a:pt x="8" y="23"/>
                      <a:pt x="8" y="22"/>
                      <a:pt x="8" y="21"/>
                    </a:cubicBezTo>
                    <a:close/>
                    <a:moveTo>
                      <a:pt x="17" y="22"/>
                    </a:moveTo>
                    <a:cubicBezTo>
                      <a:pt x="17" y="22"/>
                      <a:pt x="17" y="22"/>
                      <a:pt x="17" y="23"/>
                    </a:cubicBezTo>
                    <a:cubicBezTo>
                      <a:pt x="16" y="23"/>
                      <a:pt x="17" y="21"/>
                      <a:pt x="16" y="22"/>
                    </a:cubicBezTo>
                    <a:cubicBezTo>
                      <a:pt x="16" y="20"/>
                      <a:pt x="17" y="21"/>
                      <a:pt x="17" y="22"/>
                    </a:cubicBezTo>
                    <a:close/>
                    <a:moveTo>
                      <a:pt x="38" y="21"/>
                    </a:moveTo>
                    <a:cubicBezTo>
                      <a:pt x="39" y="22"/>
                      <a:pt x="41" y="23"/>
                      <a:pt x="42" y="24"/>
                    </a:cubicBezTo>
                    <a:cubicBezTo>
                      <a:pt x="40" y="25"/>
                      <a:pt x="39" y="21"/>
                      <a:pt x="38" y="23"/>
                    </a:cubicBezTo>
                    <a:cubicBezTo>
                      <a:pt x="38" y="23"/>
                      <a:pt x="39" y="22"/>
                      <a:pt x="38" y="21"/>
                    </a:cubicBezTo>
                    <a:close/>
                    <a:moveTo>
                      <a:pt x="42" y="22"/>
                    </a:moveTo>
                    <a:cubicBezTo>
                      <a:pt x="43" y="23"/>
                      <a:pt x="42" y="25"/>
                      <a:pt x="43" y="25"/>
                    </a:cubicBezTo>
                    <a:cubicBezTo>
                      <a:pt x="42" y="27"/>
                      <a:pt x="42" y="23"/>
                      <a:pt x="42" y="22"/>
                    </a:cubicBezTo>
                    <a:close/>
                    <a:moveTo>
                      <a:pt x="51" y="23"/>
                    </a:moveTo>
                    <a:cubicBezTo>
                      <a:pt x="51" y="22"/>
                      <a:pt x="51" y="23"/>
                      <a:pt x="52" y="23"/>
                    </a:cubicBezTo>
                    <a:cubicBezTo>
                      <a:pt x="52" y="24"/>
                      <a:pt x="52" y="25"/>
                      <a:pt x="51" y="25"/>
                    </a:cubicBezTo>
                    <a:cubicBezTo>
                      <a:pt x="51" y="24"/>
                      <a:pt x="52" y="23"/>
                      <a:pt x="51" y="23"/>
                    </a:cubicBezTo>
                    <a:close/>
                    <a:moveTo>
                      <a:pt x="6" y="48"/>
                    </a:moveTo>
                    <a:cubicBezTo>
                      <a:pt x="6" y="48"/>
                      <a:pt x="7" y="49"/>
                      <a:pt x="7" y="49"/>
                    </a:cubicBezTo>
                    <a:cubicBezTo>
                      <a:pt x="7" y="50"/>
                      <a:pt x="7" y="50"/>
                      <a:pt x="6" y="50"/>
                    </a:cubicBezTo>
                    <a:cubicBezTo>
                      <a:pt x="6" y="49"/>
                      <a:pt x="6" y="49"/>
                      <a:pt x="6" y="48"/>
                    </a:cubicBezTo>
                    <a:close/>
                    <a:moveTo>
                      <a:pt x="7" y="52"/>
                    </a:moveTo>
                    <a:cubicBezTo>
                      <a:pt x="8" y="52"/>
                      <a:pt x="7" y="54"/>
                      <a:pt x="8" y="54"/>
                    </a:cubicBezTo>
                    <a:cubicBezTo>
                      <a:pt x="7" y="54"/>
                      <a:pt x="6" y="55"/>
                      <a:pt x="6" y="54"/>
                    </a:cubicBezTo>
                    <a:cubicBezTo>
                      <a:pt x="6" y="53"/>
                      <a:pt x="7" y="54"/>
                      <a:pt x="7" y="52"/>
                    </a:cubicBezTo>
                    <a:close/>
                    <a:moveTo>
                      <a:pt x="17" y="61"/>
                    </a:moveTo>
                    <a:cubicBezTo>
                      <a:pt x="17" y="62"/>
                      <a:pt x="17" y="63"/>
                      <a:pt x="16" y="63"/>
                    </a:cubicBezTo>
                    <a:cubicBezTo>
                      <a:pt x="17" y="62"/>
                      <a:pt x="17" y="61"/>
                      <a:pt x="17" y="61"/>
                    </a:cubicBezTo>
                    <a:close/>
                    <a:moveTo>
                      <a:pt x="17" y="65"/>
                    </a:moveTo>
                    <a:cubicBezTo>
                      <a:pt x="17" y="64"/>
                      <a:pt x="16" y="66"/>
                      <a:pt x="17" y="66"/>
                    </a:cubicBezTo>
                    <a:cubicBezTo>
                      <a:pt x="17" y="67"/>
                      <a:pt x="17" y="67"/>
                      <a:pt x="16" y="67"/>
                    </a:cubicBezTo>
                    <a:cubicBezTo>
                      <a:pt x="17" y="67"/>
                      <a:pt x="17" y="66"/>
                      <a:pt x="16" y="66"/>
                    </a:cubicBezTo>
                    <a:cubicBezTo>
                      <a:pt x="16" y="65"/>
                      <a:pt x="17" y="66"/>
                      <a:pt x="17" y="65"/>
                    </a:cubicBezTo>
                    <a:close/>
                    <a:moveTo>
                      <a:pt x="11" y="65"/>
                    </a:moveTo>
                    <a:cubicBezTo>
                      <a:pt x="11" y="66"/>
                      <a:pt x="10" y="66"/>
                      <a:pt x="10" y="67"/>
                    </a:cubicBezTo>
                    <a:cubicBezTo>
                      <a:pt x="9" y="66"/>
                      <a:pt x="10" y="64"/>
                      <a:pt x="11" y="65"/>
                    </a:cubicBezTo>
                    <a:close/>
                    <a:moveTo>
                      <a:pt x="23" y="66"/>
                    </a:moveTo>
                    <a:cubicBezTo>
                      <a:pt x="23" y="67"/>
                      <a:pt x="23" y="68"/>
                      <a:pt x="23" y="69"/>
                    </a:cubicBezTo>
                    <a:cubicBezTo>
                      <a:pt x="22" y="68"/>
                      <a:pt x="23" y="66"/>
                      <a:pt x="22" y="67"/>
                    </a:cubicBezTo>
                    <a:cubicBezTo>
                      <a:pt x="22" y="66"/>
                      <a:pt x="22" y="66"/>
                      <a:pt x="23" y="66"/>
                    </a:cubicBezTo>
                    <a:close/>
                    <a:moveTo>
                      <a:pt x="6" y="67"/>
                    </a:moveTo>
                    <a:cubicBezTo>
                      <a:pt x="6" y="68"/>
                      <a:pt x="6" y="69"/>
                      <a:pt x="6" y="70"/>
                    </a:cubicBezTo>
                    <a:cubicBezTo>
                      <a:pt x="5" y="69"/>
                      <a:pt x="5" y="68"/>
                      <a:pt x="6" y="67"/>
                    </a:cubicBezTo>
                    <a:close/>
                    <a:moveTo>
                      <a:pt x="6" y="69"/>
                    </a:moveTo>
                    <a:cubicBezTo>
                      <a:pt x="7" y="69"/>
                      <a:pt x="7" y="70"/>
                      <a:pt x="7" y="71"/>
                    </a:cubicBezTo>
                    <a:cubicBezTo>
                      <a:pt x="8" y="71"/>
                      <a:pt x="7" y="70"/>
                      <a:pt x="8" y="69"/>
                    </a:cubicBezTo>
                    <a:cubicBezTo>
                      <a:pt x="9" y="70"/>
                      <a:pt x="8" y="71"/>
                      <a:pt x="8" y="72"/>
                    </a:cubicBezTo>
                    <a:cubicBezTo>
                      <a:pt x="7" y="72"/>
                      <a:pt x="7" y="72"/>
                      <a:pt x="6" y="71"/>
                    </a:cubicBezTo>
                    <a:cubicBezTo>
                      <a:pt x="6" y="71"/>
                      <a:pt x="6" y="70"/>
                      <a:pt x="7" y="70"/>
                    </a:cubicBezTo>
                    <a:cubicBezTo>
                      <a:pt x="7" y="70"/>
                      <a:pt x="6" y="70"/>
                      <a:pt x="6" y="69"/>
                    </a:cubicBezTo>
                    <a:close/>
                    <a:moveTo>
                      <a:pt x="10" y="70"/>
                    </a:moveTo>
                    <a:cubicBezTo>
                      <a:pt x="9" y="71"/>
                      <a:pt x="10" y="72"/>
                      <a:pt x="9" y="72"/>
                    </a:cubicBezTo>
                    <a:cubicBezTo>
                      <a:pt x="9" y="70"/>
                      <a:pt x="9" y="70"/>
                      <a:pt x="9" y="70"/>
                    </a:cubicBezTo>
                    <a:cubicBezTo>
                      <a:pt x="9" y="70"/>
                      <a:pt x="9" y="70"/>
                      <a:pt x="10" y="70"/>
                    </a:cubicBezTo>
                    <a:close/>
                    <a:moveTo>
                      <a:pt x="6" y="73"/>
                    </a:moveTo>
                    <a:cubicBezTo>
                      <a:pt x="6" y="73"/>
                      <a:pt x="5" y="73"/>
                      <a:pt x="5" y="72"/>
                    </a:cubicBezTo>
                    <a:cubicBezTo>
                      <a:pt x="5" y="70"/>
                      <a:pt x="6" y="70"/>
                      <a:pt x="6" y="73"/>
                    </a:cubicBezTo>
                    <a:close/>
                    <a:moveTo>
                      <a:pt x="9" y="75"/>
                    </a:moveTo>
                    <a:cubicBezTo>
                      <a:pt x="9" y="74"/>
                      <a:pt x="10" y="74"/>
                      <a:pt x="10" y="74"/>
                    </a:cubicBezTo>
                    <a:cubicBezTo>
                      <a:pt x="10" y="75"/>
                      <a:pt x="10" y="75"/>
                      <a:pt x="9" y="75"/>
                    </a:cubicBezTo>
                    <a:close/>
                    <a:moveTo>
                      <a:pt x="6" y="85"/>
                    </a:moveTo>
                    <a:cubicBezTo>
                      <a:pt x="7" y="86"/>
                      <a:pt x="6" y="88"/>
                      <a:pt x="5" y="90"/>
                    </a:cubicBezTo>
                    <a:cubicBezTo>
                      <a:pt x="5" y="89"/>
                      <a:pt x="6" y="87"/>
                      <a:pt x="5" y="87"/>
                    </a:cubicBezTo>
                    <a:cubicBezTo>
                      <a:pt x="5" y="87"/>
                      <a:pt x="5" y="87"/>
                      <a:pt x="5" y="87"/>
                    </a:cubicBezTo>
                    <a:cubicBezTo>
                      <a:pt x="6" y="87"/>
                      <a:pt x="6" y="86"/>
                      <a:pt x="6" y="85"/>
                    </a:cubicBezTo>
                    <a:close/>
                    <a:moveTo>
                      <a:pt x="58" y="85"/>
                    </a:moveTo>
                    <a:cubicBezTo>
                      <a:pt x="59" y="85"/>
                      <a:pt x="59" y="87"/>
                      <a:pt x="59" y="88"/>
                    </a:cubicBezTo>
                    <a:cubicBezTo>
                      <a:pt x="58" y="88"/>
                      <a:pt x="59" y="86"/>
                      <a:pt x="58" y="85"/>
                    </a:cubicBezTo>
                    <a:close/>
                    <a:moveTo>
                      <a:pt x="5" y="92"/>
                    </a:moveTo>
                    <a:cubicBezTo>
                      <a:pt x="5" y="92"/>
                      <a:pt x="5" y="93"/>
                      <a:pt x="5" y="93"/>
                    </a:cubicBezTo>
                    <a:cubicBezTo>
                      <a:pt x="5" y="94"/>
                      <a:pt x="5" y="94"/>
                      <a:pt x="5" y="95"/>
                    </a:cubicBezTo>
                    <a:cubicBezTo>
                      <a:pt x="4" y="94"/>
                      <a:pt x="5" y="93"/>
                      <a:pt x="5" y="92"/>
                    </a:cubicBezTo>
                    <a:close/>
                    <a:moveTo>
                      <a:pt x="5" y="141"/>
                    </a:moveTo>
                    <a:cubicBezTo>
                      <a:pt x="6" y="141"/>
                      <a:pt x="7" y="142"/>
                      <a:pt x="6" y="142"/>
                    </a:cubicBezTo>
                    <a:cubicBezTo>
                      <a:pt x="6" y="141"/>
                      <a:pt x="5" y="142"/>
                      <a:pt x="5" y="141"/>
                    </a:cubicBezTo>
                    <a:close/>
                    <a:moveTo>
                      <a:pt x="8" y="152"/>
                    </a:moveTo>
                    <a:cubicBezTo>
                      <a:pt x="9" y="150"/>
                      <a:pt x="9" y="152"/>
                      <a:pt x="9" y="152"/>
                    </a:cubicBezTo>
                    <a:cubicBezTo>
                      <a:pt x="9" y="154"/>
                      <a:pt x="9" y="152"/>
                      <a:pt x="8" y="152"/>
                    </a:cubicBezTo>
                    <a:close/>
                    <a:moveTo>
                      <a:pt x="8" y="159"/>
                    </a:moveTo>
                    <a:cubicBezTo>
                      <a:pt x="7" y="159"/>
                      <a:pt x="7" y="156"/>
                      <a:pt x="8" y="157"/>
                    </a:cubicBezTo>
                    <a:cubicBezTo>
                      <a:pt x="8" y="157"/>
                      <a:pt x="8" y="158"/>
                      <a:pt x="8" y="158"/>
                    </a:cubicBezTo>
                    <a:cubicBezTo>
                      <a:pt x="8" y="160"/>
                      <a:pt x="8" y="157"/>
                      <a:pt x="8" y="159"/>
                    </a:cubicBezTo>
                    <a:close/>
                    <a:moveTo>
                      <a:pt x="7" y="159"/>
                    </a:move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1"/>
                      <a:pt x="7" y="161"/>
                      <a:pt x="7" y="161"/>
                    </a:cubicBezTo>
                    <a:cubicBezTo>
                      <a:pt x="6" y="164"/>
                      <a:pt x="6" y="158"/>
                      <a:pt x="7" y="159"/>
                    </a:cubicBezTo>
                    <a:close/>
                    <a:moveTo>
                      <a:pt x="8" y="175"/>
                    </a:moveTo>
                    <a:cubicBezTo>
                      <a:pt x="7" y="176"/>
                      <a:pt x="7" y="178"/>
                      <a:pt x="7" y="179"/>
                    </a:cubicBezTo>
                    <a:cubicBezTo>
                      <a:pt x="7" y="180"/>
                      <a:pt x="8" y="181"/>
                      <a:pt x="9" y="180"/>
                    </a:cubicBezTo>
                    <a:cubicBezTo>
                      <a:pt x="9" y="182"/>
                      <a:pt x="8" y="181"/>
                      <a:pt x="8" y="183"/>
                    </a:cubicBezTo>
                    <a:cubicBezTo>
                      <a:pt x="8" y="183"/>
                      <a:pt x="8" y="180"/>
                      <a:pt x="7" y="181"/>
                    </a:cubicBezTo>
                    <a:cubicBezTo>
                      <a:pt x="6" y="179"/>
                      <a:pt x="7" y="177"/>
                      <a:pt x="6" y="176"/>
                    </a:cubicBezTo>
                    <a:cubicBezTo>
                      <a:pt x="6" y="175"/>
                      <a:pt x="7" y="176"/>
                      <a:pt x="8" y="175"/>
                    </a:cubicBezTo>
                    <a:close/>
                    <a:moveTo>
                      <a:pt x="12" y="182"/>
                    </a:moveTo>
                    <a:cubicBezTo>
                      <a:pt x="12" y="182"/>
                      <a:pt x="12" y="184"/>
                      <a:pt x="12" y="186"/>
                    </a:cubicBezTo>
                    <a:cubicBezTo>
                      <a:pt x="11" y="185"/>
                      <a:pt x="12" y="184"/>
                      <a:pt x="12" y="182"/>
                    </a:cubicBezTo>
                    <a:close/>
                    <a:moveTo>
                      <a:pt x="8" y="191"/>
                    </a:moveTo>
                    <a:cubicBezTo>
                      <a:pt x="8" y="190"/>
                      <a:pt x="8" y="192"/>
                      <a:pt x="9" y="191"/>
                    </a:cubicBezTo>
                    <a:cubicBezTo>
                      <a:pt x="9" y="193"/>
                      <a:pt x="8" y="191"/>
                      <a:pt x="8" y="193"/>
                    </a:cubicBezTo>
                    <a:cubicBezTo>
                      <a:pt x="7" y="193"/>
                      <a:pt x="8" y="191"/>
                      <a:pt x="8" y="191"/>
                    </a:cubicBezTo>
                    <a:close/>
                    <a:moveTo>
                      <a:pt x="10" y="192"/>
                    </a:moveTo>
                    <a:cubicBezTo>
                      <a:pt x="10" y="192"/>
                      <a:pt x="10" y="193"/>
                      <a:pt x="10" y="193"/>
                    </a:cubicBezTo>
                    <a:cubicBezTo>
                      <a:pt x="10" y="193"/>
                      <a:pt x="9" y="191"/>
                      <a:pt x="9" y="194"/>
                    </a:cubicBezTo>
                    <a:cubicBezTo>
                      <a:pt x="8" y="193"/>
                      <a:pt x="9" y="192"/>
                      <a:pt x="10" y="192"/>
                    </a:cubicBezTo>
                    <a:close/>
                    <a:moveTo>
                      <a:pt x="9" y="194"/>
                    </a:moveTo>
                    <a:cubicBezTo>
                      <a:pt x="10" y="194"/>
                      <a:pt x="10" y="195"/>
                      <a:pt x="11" y="195"/>
                    </a:cubicBezTo>
                    <a:cubicBezTo>
                      <a:pt x="10" y="195"/>
                      <a:pt x="9" y="196"/>
                      <a:pt x="9" y="194"/>
                    </a:cubicBezTo>
                    <a:close/>
                    <a:moveTo>
                      <a:pt x="12" y="219"/>
                    </a:moveTo>
                    <a:cubicBezTo>
                      <a:pt x="12" y="218"/>
                      <a:pt x="12" y="219"/>
                      <a:pt x="12" y="218"/>
                    </a:cubicBezTo>
                    <a:cubicBezTo>
                      <a:pt x="12" y="219"/>
                      <a:pt x="12" y="220"/>
                      <a:pt x="13" y="220"/>
                    </a:cubicBezTo>
                    <a:cubicBezTo>
                      <a:pt x="12" y="221"/>
                      <a:pt x="12" y="219"/>
                      <a:pt x="12" y="219"/>
                    </a:cubicBezTo>
                    <a:close/>
                    <a:moveTo>
                      <a:pt x="13" y="222"/>
                    </a:moveTo>
                    <a:cubicBezTo>
                      <a:pt x="14" y="223"/>
                      <a:pt x="13" y="223"/>
                      <a:pt x="13" y="224"/>
                    </a:cubicBezTo>
                    <a:cubicBezTo>
                      <a:pt x="13" y="224"/>
                      <a:pt x="12" y="225"/>
                      <a:pt x="12" y="225"/>
                    </a:cubicBezTo>
                    <a:cubicBezTo>
                      <a:pt x="11" y="224"/>
                      <a:pt x="12" y="224"/>
                      <a:pt x="12" y="223"/>
                    </a:cubicBezTo>
                    <a:cubicBezTo>
                      <a:pt x="13" y="224"/>
                      <a:pt x="13" y="224"/>
                      <a:pt x="13" y="222"/>
                    </a:cubicBezTo>
                    <a:close/>
                    <a:moveTo>
                      <a:pt x="14" y="229"/>
                    </a:moveTo>
                    <a:cubicBezTo>
                      <a:pt x="13" y="227"/>
                      <a:pt x="15" y="230"/>
                      <a:pt x="15" y="228"/>
                    </a:cubicBezTo>
                    <a:cubicBezTo>
                      <a:pt x="16" y="230"/>
                      <a:pt x="14" y="229"/>
                      <a:pt x="14" y="229"/>
                    </a:cubicBezTo>
                    <a:close/>
                    <a:moveTo>
                      <a:pt x="12" y="230"/>
                    </a:moveTo>
                    <a:cubicBezTo>
                      <a:pt x="12" y="232"/>
                      <a:pt x="12" y="232"/>
                      <a:pt x="12" y="233"/>
                    </a:cubicBezTo>
                    <a:cubicBezTo>
                      <a:pt x="11" y="233"/>
                      <a:pt x="11" y="233"/>
                      <a:pt x="11" y="232"/>
                    </a:cubicBezTo>
                    <a:cubicBezTo>
                      <a:pt x="11" y="232"/>
                      <a:pt x="11" y="230"/>
                      <a:pt x="12" y="230"/>
                    </a:cubicBezTo>
                    <a:close/>
                    <a:moveTo>
                      <a:pt x="14" y="230"/>
                    </a:moveTo>
                    <a:cubicBezTo>
                      <a:pt x="13" y="231"/>
                      <a:pt x="14" y="233"/>
                      <a:pt x="14" y="231"/>
                    </a:cubicBezTo>
                    <a:cubicBezTo>
                      <a:pt x="14" y="231"/>
                      <a:pt x="14" y="232"/>
                      <a:pt x="14" y="232"/>
                    </a:cubicBezTo>
                    <a:cubicBezTo>
                      <a:pt x="14" y="232"/>
                      <a:pt x="14" y="234"/>
                      <a:pt x="13" y="234"/>
                    </a:cubicBezTo>
                    <a:cubicBezTo>
                      <a:pt x="13" y="233"/>
                      <a:pt x="13" y="232"/>
                      <a:pt x="13" y="232"/>
                    </a:cubicBezTo>
                    <a:cubicBezTo>
                      <a:pt x="13" y="231"/>
                      <a:pt x="13" y="230"/>
                      <a:pt x="14" y="230"/>
                    </a:cubicBezTo>
                    <a:close/>
                    <a:moveTo>
                      <a:pt x="12" y="233"/>
                    </a:moveTo>
                    <a:cubicBezTo>
                      <a:pt x="13" y="233"/>
                      <a:pt x="12" y="235"/>
                      <a:pt x="13" y="235"/>
                    </a:cubicBezTo>
                    <a:cubicBezTo>
                      <a:pt x="12" y="235"/>
                      <a:pt x="11" y="235"/>
                      <a:pt x="11" y="234"/>
                    </a:cubicBezTo>
                    <a:cubicBezTo>
                      <a:pt x="12" y="234"/>
                      <a:pt x="12" y="235"/>
                      <a:pt x="12" y="233"/>
                    </a:cubicBezTo>
                    <a:close/>
                    <a:moveTo>
                      <a:pt x="16" y="234"/>
                    </a:moveTo>
                    <a:cubicBezTo>
                      <a:pt x="15" y="235"/>
                      <a:pt x="15" y="235"/>
                      <a:pt x="15" y="236"/>
                    </a:cubicBezTo>
                    <a:cubicBezTo>
                      <a:pt x="14" y="236"/>
                      <a:pt x="14" y="238"/>
                      <a:pt x="13" y="237"/>
                    </a:cubicBezTo>
                    <a:cubicBezTo>
                      <a:pt x="13" y="236"/>
                      <a:pt x="13" y="236"/>
                      <a:pt x="13" y="236"/>
                    </a:cubicBezTo>
                    <a:cubicBezTo>
                      <a:pt x="14" y="238"/>
                      <a:pt x="15" y="234"/>
                      <a:pt x="16" y="234"/>
                    </a:cubicBezTo>
                    <a:close/>
                    <a:moveTo>
                      <a:pt x="15" y="241"/>
                    </a:moveTo>
                    <a:cubicBezTo>
                      <a:pt x="16" y="241"/>
                      <a:pt x="16" y="241"/>
                      <a:pt x="16" y="241"/>
                    </a:cubicBezTo>
                    <a:cubicBezTo>
                      <a:pt x="15" y="242"/>
                      <a:pt x="15" y="243"/>
                      <a:pt x="15" y="244"/>
                    </a:cubicBezTo>
                    <a:cubicBezTo>
                      <a:pt x="15" y="243"/>
                      <a:pt x="15" y="242"/>
                      <a:pt x="15" y="241"/>
                    </a:cubicBezTo>
                    <a:close/>
                    <a:moveTo>
                      <a:pt x="55" y="250"/>
                    </a:moveTo>
                    <a:cubicBezTo>
                      <a:pt x="56" y="251"/>
                      <a:pt x="55" y="252"/>
                      <a:pt x="54" y="252"/>
                    </a:cubicBezTo>
                    <a:cubicBezTo>
                      <a:pt x="54" y="251"/>
                      <a:pt x="55" y="251"/>
                      <a:pt x="55" y="250"/>
                    </a:cubicBezTo>
                    <a:close/>
                    <a:moveTo>
                      <a:pt x="53" y="261"/>
                    </a:moveTo>
                    <a:cubicBezTo>
                      <a:pt x="54" y="261"/>
                      <a:pt x="54" y="264"/>
                      <a:pt x="53" y="263"/>
                    </a:cubicBezTo>
                    <a:cubicBezTo>
                      <a:pt x="53" y="262"/>
                      <a:pt x="53" y="262"/>
                      <a:pt x="53" y="261"/>
                    </a:cubicBezTo>
                    <a:close/>
                    <a:moveTo>
                      <a:pt x="18" y="276"/>
                    </a:moveTo>
                    <a:cubicBezTo>
                      <a:pt x="18" y="277"/>
                      <a:pt x="17" y="277"/>
                      <a:pt x="17" y="276"/>
                    </a:cubicBezTo>
                    <a:cubicBezTo>
                      <a:pt x="17" y="275"/>
                      <a:pt x="18" y="275"/>
                      <a:pt x="18" y="276"/>
                    </a:cubicBezTo>
                    <a:close/>
                    <a:moveTo>
                      <a:pt x="49" y="276"/>
                    </a:moveTo>
                    <a:cubicBezTo>
                      <a:pt x="49" y="277"/>
                      <a:pt x="49" y="279"/>
                      <a:pt x="49" y="279"/>
                    </a:cubicBezTo>
                    <a:cubicBezTo>
                      <a:pt x="49" y="278"/>
                      <a:pt x="49" y="277"/>
                      <a:pt x="49" y="276"/>
                    </a:cubicBezTo>
                    <a:close/>
                    <a:moveTo>
                      <a:pt x="51" y="277"/>
                    </a:moveTo>
                    <a:cubicBezTo>
                      <a:pt x="52" y="277"/>
                      <a:pt x="52" y="277"/>
                      <a:pt x="52" y="278"/>
                    </a:cubicBezTo>
                    <a:cubicBezTo>
                      <a:pt x="52" y="279"/>
                      <a:pt x="52" y="280"/>
                      <a:pt x="52" y="281"/>
                    </a:cubicBezTo>
                    <a:cubicBezTo>
                      <a:pt x="52" y="280"/>
                      <a:pt x="51" y="279"/>
                      <a:pt x="51" y="281"/>
                    </a:cubicBezTo>
                    <a:cubicBezTo>
                      <a:pt x="50" y="281"/>
                      <a:pt x="52" y="279"/>
                      <a:pt x="51" y="277"/>
                    </a:cubicBezTo>
                    <a:close/>
                    <a:moveTo>
                      <a:pt x="18" y="279"/>
                    </a:moveTo>
                    <a:cubicBezTo>
                      <a:pt x="18" y="279"/>
                      <a:pt x="17" y="279"/>
                      <a:pt x="17" y="278"/>
                    </a:cubicBezTo>
                    <a:cubicBezTo>
                      <a:pt x="18" y="278"/>
                      <a:pt x="18" y="278"/>
                      <a:pt x="18" y="278"/>
                    </a:cubicBezTo>
                    <a:cubicBezTo>
                      <a:pt x="19" y="280"/>
                      <a:pt x="18" y="279"/>
                      <a:pt x="18" y="280"/>
                    </a:cubicBezTo>
                    <a:cubicBezTo>
                      <a:pt x="18" y="280"/>
                      <a:pt x="18" y="279"/>
                      <a:pt x="18" y="279"/>
                    </a:cubicBezTo>
                    <a:close/>
                    <a:moveTo>
                      <a:pt x="33" y="282"/>
                    </a:moveTo>
                    <a:cubicBezTo>
                      <a:pt x="34" y="282"/>
                      <a:pt x="33" y="284"/>
                      <a:pt x="34" y="284"/>
                    </a:cubicBezTo>
                    <a:cubicBezTo>
                      <a:pt x="33" y="286"/>
                      <a:pt x="33" y="283"/>
                      <a:pt x="33" y="282"/>
                    </a:cubicBezTo>
                    <a:close/>
                    <a:moveTo>
                      <a:pt x="49" y="282"/>
                    </a:moveTo>
                    <a:cubicBezTo>
                      <a:pt x="50" y="282"/>
                      <a:pt x="50" y="285"/>
                      <a:pt x="49" y="284"/>
                    </a:cubicBezTo>
                    <a:lnTo>
                      <a:pt x="49" y="282"/>
                    </a:lnTo>
                    <a:close/>
                    <a:moveTo>
                      <a:pt x="45" y="283"/>
                    </a:moveTo>
                    <a:cubicBezTo>
                      <a:pt x="45" y="283"/>
                      <a:pt x="45" y="283"/>
                      <a:pt x="46" y="283"/>
                    </a:cubicBezTo>
                    <a:cubicBezTo>
                      <a:pt x="45" y="284"/>
                      <a:pt x="46" y="287"/>
                      <a:pt x="45" y="287"/>
                    </a:cubicBezTo>
                    <a:cubicBezTo>
                      <a:pt x="45" y="286"/>
                      <a:pt x="45" y="285"/>
                      <a:pt x="45" y="283"/>
                    </a:cubicBezTo>
                    <a:close/>
                    <a:moveTo>
                      <a:pt x="17" y="284"/>
                    </a:moveTo>
                    <a:cubicBezTo>
                      <a:pt x="17" y="284"/>
                      <a:pt x="17" y="285"/>
                      <a:pt x="17" y="285"/>
                    </a:cubicBezTo>
                    <a:cubicBezTo>
                      <a:pt x="18" y="286"/>
                      <a:pt x="18" y="285"/>
                      <a:pt x="18" y="287"/>
                    </a:cubicBezTo>
                    <a:cubicBezTo>
                      <a:pt x="18" y="287"/>
                      <a:pt x="17" y="286"/>
                      <a:pt x="17" y="284"/>
                    </a:cubicBezTo>
                    <a:close/>
                    <a:moveTo>
                      <a:pt x="52" y="284"/>
                    </a:moveTo>
                    <a:cubicBezTo>
                      <a:pt x="52" y="285"/>
                      <a:pt x="52" y="285"/>
                      <a:pt x="52" y="286"/>
                    </a:cubicBezTo>
                    <a:cubicBezTo>
                      <a:pt x="51" y="286"/>
                      <a:pt x="51" y="285"/>
                      <a:pt x="51" y="285"/>
                    </a:cubicBezTo>
                    <a:cubicBezTo>
                      <a:pt x="51" y="284"/>
                      <a:pt x="52" y="284"/>
                      <a:pt x="52" y="284"/>
                    </a:cubicBezTo>
                    <a:close/>
                    <a:moveTo>
                      <a:pt x="40" y="286"/>
                    </a:moveTo>
                    <a:cubicBezTo>
                      <a:pt x="40" y="285"/>
                      <a:pt x="40" y="286"/>
                      <a:pt x="41" y="285"/>
                    </a:cubicBezTo>
                    <a:cubicBezTo>
                      <a:pt x="41" y="286"/>
                      <a:pt x="41" y="288"/>
                      <a:pt x="41" y="288"/>
                    </a:cubicBezTo>
                    <a:cubicBezTo>
                      <a:pt x="40" y="288"/>
                      <a:pt x="41" y="287"/>
                      <a:pt x="40" y="286"/>
                    </a:cubicBezTo>
                    <a:close/>
                    <a:moveTo>
                      <a:pt x="46" y="286"/>
                    </a:moveTo>
                    <a:cubicBezTo>
                      <a:pt x="47" y="286"/>
                      <a:pt x="47" y="286"/>
                      <a:pt x="47" y="286"/>
                    </a:cubicBezTo>
                    <a:cubicBezTo>
                      <a:pt x="47" y="286"/>
                      <a:pt x="47" y="286"/>
                      <a:pt x="47" y="286"/>
                    </a:cubicBezTo>
                    <a:cubicBezTo>
                      <a:pt x="47" y="287"/>
                      <a:pt x="47" y="287"/>
                      <a:pt x="47" y="288"/>
                    </a:cubicBezTo>
                    <a:cubicBezTo>
                      <a:pt x="46" y="288"/>
                      <a:pt x="47" y="288"/>
                      <a:pt x="46" y="286"/>
                    </a:cubicBezTo>
                    <a:close/>
                    <a:moveTo>
                      <a:pt x="48" y="286"/>
                    </a:moveTo>
                    <a:cubicBezTo>
                      <a:pt x="49" y="286"/>
                      <a:pt x="49" y="286"/>
                      <a:pt x="49" y="286"/>
                    </a:cubicBezTo>
                    <a:cubicBezTo>
                      <a:pt x="49" y="287"/>
                      <a:pt x="48" y="287"/>
                      <a:pt x="48" y="287"/>
                    </a:cubicBezTo>
                    <a:cubicBezTo>
                      <a:pt x="48" y="288"/>
                      <a:pt x="48" y="288"/>
                      <a:pt x="49" y="288"/>
                    </a:cubicBezTo>
                    <a:cubicBezTo>
                      <a:pt x="48" y="289"/>
                      <a:pt x="48" y="288"/>
                      <a:pt x="48" y="286"/>
                    </a:cubicBezTo>
                    <a:close/>
                    <a:moveTo>
                      <a:pt x="51" y="286"/>
                    </a:moveTo>
                    <a:cubicBezTo>
                      <a:pt x="51" y="287"/>
                      <a:pt x="52" y="287"/>
                      <a:pt x="52" y="289"/>
                    </a:cubicBezTo>
                    <a:cubicBezTo>
                      <a:pt x="51" y="289"/>
                      <a:pt x="51" y="287"/>
                      <a:pt x="51" y="288"/>
                    </a:cubicBezTo>
                    <a:cubicBezTo>
                      <a:pt x="51" y="288"/>
                      <a:pt x="51" y="287"/>
                      <a:pt x="51" y="286"/>
                    </a:cubicBezTo>
                    <a:close/>
                    <a:moveTo>
                      <a:pt x="53" y="287"/>
                    </a:moveTo>
                    <a:cubicBezTo>
                      <a:pt x="54" y="288"/>
                      <a:pt x="53" y="288"/>
                      <a:pt x="53" y="290"/>
                    </a:cubicBezTo>
                    <a:cubicBezTo>
                      <a:pt x="53" y="289"/>
                      <a:pt x="52" y="289"/>
                      <a:pt x="52" y="288"/>
                    </a:cubicBezTo>
                    <a:cubicBezTo>
                      <a:pt x="53" y="288"/>
                      <a:pt x="53" y="288"/>
                      <a:pt x="53" y="287"/>
                    </a:cubicBezTo>
                    <a:close/>
                    <a:moveTo>
                      <a:pt x="36" y="290"/>
                    </a:moveTo>
                    <a:cubicBezTo>
                      <a:pt x="36" y="290"/>
                      <a:pt x="35" y="290"/>
                      <a:pt x="35" y="289"/>
                    </a:cubicBezTo>
                    <a:cubicBezTo>
                      <a:pt x="36" y="288"/>
                      <a:pt x="36" y="288"/>
                      <a:pt x="36" y="290"/>
                    </a:cubicBezTo>
                    <a:close/>
                    <a:moveTo>
                      <a:pt x="42" y="290"/>
                    </a:moveTo>
                    <a:cubicBezTo>
                      <a:pt x="43" y="289"/>
                      <a:pt x="43" y="291"/>
                      <a:pt x="43" y="292"/>
                    </a:cubicBezTo>
                    <a:cubicBezTo>
                      <a:pt x="43" y="293"/>
                      <a:pt x="43" y="291"/>
                      <a:pt x="42" y="291"/>
                    </a:cubicBezTo>
                    <a:cubicBezTo>
                      <a:pt x="42" y="291"/>
                      <a:pt x="43" y="291"/>
                      <a:pt x="43" y="291"/>
                    </a:cubicBezTo>
                    <a:cubicBezTo>
                      <a:pt x="43" y="290"/>
                      <a:pt x="42" y="290"/>
                      <a:pt x="42" y="290"/>
                    </a:cubicBezTo>
                    <a:close/>
                    <a:moveTo>
                      <a:pt x="46" y="290"/>
                    </a:moveTo>
                    <a:cubicBezTo>
                      <a:pt x="47" y="290"/>
                      <a:pt x="47" y="292"/>
                      <a:pt x="47" y="292"/>
                    </a:cubicBezTo>
                    <a:cubicBezTo>
                      <a:pt x="47" y="293"/>
                      <a:pt x="46" y="291"/>
                      <a:pt x="46" y="290"/>
                    </a:cubicBezTo>
                    <a:close/>
                    <a:moveTo>
                      <a:pt x="35" y="291"/>
                    </a:moveTo>
                    <a:cubicBezTo>
                      <a:pt x="35" y="292"/>
                      <a:pt x="36" y="292"/>
                      <a:pt x="36" y="292"/>
                    </a:cubicBezTo>
                    <a:cubicBezTo>
                      <a:pt x="36" y="294"/>
                      <a:pt x="35" y="293"/>
                      <a:pt x="35" y="291"/>
                    </a:cubicBezTo>
                    <a:close/>
                    <a:moveTo>
                      <a:pt x="44" y="293"/>
                    </a:moveTo>
                    <a:cubicBezTo>
                      <a:pt x="45" y="294"/>
                      <a:pt x="45" y="292"/>
                      <a:pt x="46" y="293"/>
                    </a:cubicBezTo>
                    <a:cubicBezTo>
                      <a:pt x="45" y="294"/>
                      <a:pt x="44" y="295"/>
                      <a:pt x="44" y="294"/>
                    </a:cubicBezTo>
                    <a:cubicBezTo>
                      <a:pt x="44" y="294"/>
                      <a:pt x="44" y="293"/>
                      <a:pt x="44" y="293"/>
                    </a:cubicBezTo>
                    <a:close/>
                    <a:moveTo>
                      <a:pt x="50" y="293"/>
                    </a:moveTo>
                    <a:cubicBezTo>
                      <a:pt x="50" y="292"/>
                      <a:pt x="49" y="295"/>
                      <a:pt x="50" y="295"/>
                    </a:cubicBezTo>
                    <a:cubicBezTo>
                      <a:pt x="50" y="295"/>
                      <a:pt x="51" y="294"/>
                      <a:pt x="51" y="294"/>
                    </a:cubicBezTo>
                    <a:cubicBezTo>
                      <a:pt x="51" y="296"/>
                      <a:pt x="52" y="296"/>
                      <a:pt x="52" y="295"/>
                    </a:cubicBezTo>
                    <a:cubicBezTo>
                      <a:pt x="52" y="296"/>
                      <a:pt x="52" y="296"/>
                      <a:pt x="52" y="297"/>
                    </a:cubicBezTo>
                    <a:cubicBezTo>
                      <a:pt x="52" y="296"/>
                      <a:pt x="51" y="296"/>
                      <a:pt x="51" y="296"/>
                    </a:cubicBezTo>
                    <a:cubicBezTo>
                      <a:pt x="51" y="295"/>
                      <a:pt x="51" y="295"/>
                      <a:pt x="51" y="295"/>
                    </a:cubicBezTo>
                    <a:cubicBezTo>
                      <a:pt x="51" y="295"/>
                      <a:pt x="50" y="296"/>
                      <a:pt x="49" y="295"/>
                    </a:cubicBezTo>
                    <a:cubicBezTo>
                      <a:pt x="49" y="295"/>
                      <a:pt x="50" y="294"/>
                      <a:pt x="49" y="294"/>
                    </a:cubicBezTo>
                    <a:cubicBezTo>
                      <a:pt x="49" y="294"/>
                      <a:pt x="50" y="294"/>
                      <a:pt x="50" y="293"/>
                    </a:cubicBezTo>
                    <a:close/>
                    <a:moveTo>
                      <a:pt x="43" y="295"/>
                    </a:moveTo>
                    <a:cubicBezTo>
                      <a:pt x="44" y="295"/>
                      <a:pt x="44" y="299"/>
                      <a:pt x="44" y="301"/>
                    </a:cubicBezTo>
                    <a:cubicBezTo>
                      <a:pt x="43" y="301"/>
                      <a:pt x="44" y="299"/>
                      <a:pt x="43" y="298"/>
                    </a:cubicBezTo>
                    <a:cubicBezTo>
                      <a:pt x="43" y="297"/>
                      <a:pt x="43" y="297"/>
                      <a:pt x="43" y="295"/>
                    </a:cubicBezTo>
                    <a:close/>
                    <a:moveTo>
                      <a:pt x="48" y="295"/>
                    </a:moveTo>
                    <a:cubicBezTo>
                      <a:pt x="49" y="296"/>
                      <a:pt x="50" y="297"/>
                      <a:pt x="50" y="299"/>
                    </a:cubicBezTo>
                    <a:cubicBezTo>
                      <a:pt x="49" y="297"/>
                      <a:pt x="49" y="298"/>
                      <a:pt x="48" y="295"/>
                    </a:cubicBezTo>
                    <a:close/>
                    <a:moveTo>
                      <a:pt x="41" y="296"/>
                    </a:moveTo>
                    <a:cubicBezTo>
                      <a:pt x="42" y="296"/>
                      <a:pt x="42" y="297"/>
                      <a:pt x="43" y="298"/>
                    </a:cubicBezTo>
                    <a:cubicBezTo>
                      <a:pt x="42" y="299"/>
                      <a:pt x="42" y="297"/>
                      <a:pt x="41" y="296"/>
                    </a:cubicBezTo>
                    <a:close/>
                    <a:moveTo>
                      <a:pt x="53" y="296"/>
                    </a:moveTo>
                    <a:cubicBezTo>
                      <a:pt x="53" y="296"/>
                      <a:pt x="53" y="298"/>
                      <a:pt x="53" y="299"/>
                    </a:cubicBezTo>
                    <a:cubicBezTo>
                      <a:pt x="52" y="298"/>
                      <a:pt x="53" y="296"/>
                      <a:pt x="53" y="296"/>
                    </a:cubicBezTo>
                    <a:close/>
                    <a:moveTo>
                      <a:pt x="20" y="296"/>
                    </a:moveTo>
                    <a:cubicBezTo>
                      <a:pt x="20" y="297"/>
                      <a:pt x="20" y="297"/>
                      <a:pt x="20" y="298"/>
                    </a:cubicBezTo>
                    <a:cubicBezTo>
                      <a:pt x="19" y="299"/>
                      <a:pt x="20" y="298"/>
                      <a:pt x="19" y="298"/>
                    </a:cubicBezTo>
                    <a:cubicBezTo>
                      <a:pt x="19" y="300"/>
                      <a:pt x="19" y="299"/>
                      <a:pt x="20" y="301"/>
                    </a:cubicBezTo>
                    <a:cubicBezTo>
                      <a:pt x="19" y="301"/>
                      <a:pt x="19" y="300"/>
                      <a:pt x="19" y="300"/>
                    </a:cubicBezTo>
                    <a:cubicBezTo>
                      <a:pt x="19" y="297"/>
                      <a:pt x="19" y="297"/>
                      <a:pt x="19" y="297"/>
                    </a:cubicBezTo>
                    <a:cubicBezTo>
                      <a:pt x="19" y="298"/>
                      <a:pt x="19" y="296"/>
                      <a:pt x="20" y="296"/>
                    </a:cubicBezTo>
                    <a:close/>
                    <a:moveTo>
                      <a:pt x="44" y="296"/>
                    </a:moveTo>
                    <a:cubicBezTo>
                      <a:pt x="45" y="297"/>
                      <a:pt x="45" y="296"/>
                      <a:pt x="46" y="296"/>
                    </a:cubicBezTo>
                    <a:cubicBezTo>
                      <a:pt x="45" y="297"/>
                      <a:pt x="44" y="299"/>
                      <a:pt x="44" y="296"/>
                    </a:cubicBezTo>
                    <a:close/>
                    <a:moveTo>
                      <a:pt x="37" y="298"/>
                    </a:moveTo>
                    <a:cubicBezTo>
                      <a:pt x="37" y="298"/>
                      <a:pt x="37" y="299"/>
                      <a:pt x="37" y="301"/>
                    </a:cubicBezTo>
                    <a:cubicBezTo>
                      <a:pt x="37" y="300"/>
                      <a:pt x="37" y="300"/>
                      <a:pt x="37" y="300"/>
                    </a:cubicBezTo>
                    <a:cubicBezTo>
                      <a:pt x="36" y="299"/>
                      <a:pt x="37" y="299"/>
                      <a:pt x="37" y="298"/>
                    </a:cubicBezTo>
                    <a:close/>
                    <a:moveTo>
                      <a:pt x="34" y="298"/>
                    </a:moveTo>
                    <a:cubicBezTo>
                      <a:pt x="34" y="297"/>
                      <a:pt x="35" y="299"/>
                      <a:pt x="35" y="300"/>
                    </a:cubicBezTo>
                    <a:cubicBezTo>
                      <a:pt x="34" y="300"/>
                      <a:pt x="35" y="302"/>
                      <a:pt x="35" y="303"/>
                    </a:cubicBezTo>
                    <a:cubicBezTo>
                      <a:pt x="34" y="302"/>
                      <a:pt x="35" y="299"/>
                      <a:pt x="34" y="298"/>
                    </a:cubicBezTo>
                    <a:close/>
                    <a:moveTo>
                      <a:pt x="48" y="301"/>
                    </a:moveTo>
                    <a:cubicBezTo>
                      <a:pt x="48" y="301"/>
                      <a:pt x="48" y="302"/>
                      <a:pt x="47" y="302"/>
                    </a:cubicBezTo>
                    <a:cubicBezTo>
                      <a:pt x="47" y="300"/>
                      <a:pt x="47" y="301"/>
                      <a:pt x="46" y="301"/>
                    </a:cubicBezTo>
                    <a:cubicBezTo>
                      <a:pt x="47" y="300"/>
                      <a:pt x="46" y="300"/>
                      <a:pt x="46" y="300"/>
                    </a:cubicBezTo>
                    <a:cubicBezTo>
                      <a:pt x="46" y="299"/>
                      <a:pt x="46" y="298"/>
                      <a:pt x="46" y="298"/>
                    </a:cubicBezTo>
                    <a:cubicBezTo>
                      <a:pt x="46" y="300"/>
                      <a:pt x="48" y="300"/>
                      <a:pt x="48" y="301"/>
                    </a:cubicBezTo>
                    <a:cubicBezTo>
                      <a:pt x="48" y="301"/>
                      <a:pt x="48" y="301"/>
                      <a:pt x="48" y="301"/>
                    </a:cubicBezTo>
                    <a:close/>
                    <a:moveTo>
                      <a:pt x="33" y="299"/>
                    </a:moveTo>
                    <a:cubicBezTo>
                      <a:pt x="33" y="299"/>
                      <a:pt x="33" y="300"/>
                      <a:pt x="34" y="300"/>
                    </a:cubicBezTo>
                    <a:cubicBezTo>
                      <a:pt x="34" y="301"/>
                      <a:pt x="33" y="300"/>
                      <a:pt x="33" y="301"/>
                    </a:cubicBezTo>
                    <a:cubicBezTo>
                      <a:pt x="33" y="300"/>
                      <a:pt x="33" y="299"/>
                      <a:pt x="33" y="299"/>
                    </a:cubicBezTo>
                    <a:close/>
                    <a:moveTo>
                      <a:pt x="37" y="302"/>
                    </a:moveTo>
                    <a:cubicBezTo>
                      <a:pt x="37" y="302"/>
                      <a:pt x="38" y="302"/>
                      <a:pt x="38" y="302"/>
                    </a:cubicBezTo>
                    <a:cubicBezTo>
                      <a:pt x="38" y="303"/>
                      <a:pt x="36" y="302"/>
                      <a:pt x="37" y="304"/>
                    </a:cubicBezTo>
                    <a:cubicBezTo>
                      <a:pt x="36" y="304"/>
                      <a:pt x="37" y="303"/>
                      <a:pt x="37" y="302"/>
                    </a:cubicBezTo>
                    <a:close/>
                    <a:moveTo>
                      <a:pt x="49" y="305"/>
                    </a:moveTo>
                    <a:cubicBezTo>
                      <a:pt x="49" y="304"/>
                      <a:pt x="50" y="303"/>
                      <a:pt x="49" y="304"/>
                    </a:cubicBezTo>
                    <a:cubicBezTo>
                      <a:pt x="49" y="303"/>
                      <a:pt x="49" y="303"/>
                      <a:pt x="50" y="303"/>
                    </a:cubicBezTo>
                    <a:cubicBezTo>
                      <a:pt x="50" y="303"/>
                      <a:pt x="50" y="302"/>
                      <a:pt x="50" y="302"/>
                    </a:cubicBezTo>
                    <a:cubicBezTo>
                      <a:pt x="51" y="302"/>
                      <a:pt x="49" y="306"/>
                      <a:pt x="50" y="306"/>
                    </a:cubicBezTo>
                    <a:cubicBezTo>
                      <a:pt x="50" y="306"/>
                      <a:pt x="50" y="307"/>
                      <a:pt x="50" y="307"/>
                    </a:cubicBezTo>
                    <a:cubicBezTo>
                      <a:pt x="50" y="307"/>
                      <a:pt x="50" y="307"/>
                      <a:pt x="50" y="306"/>
                    </a:cubicBezTo>
                    <a:cubicBezTo>
                      <a:pt x="50" y="305"/>
                      <a:pt x="49" y="305"/>
                      <a:pt x="49" y="305"/>
                    </a:cubicBezTo>
                    <a:close/>
                    <a:moveTo>
                      <a:pt x="34" y="305"/>
                    </a:moveTo>
                    <a:cubicBezTo>
                      <a:pt x="34" y="304"/>
                      <a:pt x="35" y="304"/>
                      <a:pt x="36" y="303"/>
                    </a:cubicBezTo>
                    <a:cubicBezTo>
                      <a:pt x="36" y="304"/>
                      <a:pt x="36" y="306"/>
                      <a:pt x="35" y="306"/>
                    </a:cubicBezTo>
                    <a:cubicBezTo>
                      <a:pt x="35" y="304"/>
                      <a:pt x="35" y="305"/>
                      <a:pt x="34" y="305"/>
                    </a:cubicBezTo>
                    <a:close/>
                    <a:moveTo>
                      <a:pt x="48" y="305"/>
                    </a:moveTo>
                    <a:cubicBezTo>
                      <a:pt x="48" y="304"/>
                      <a:pt x="48" y="305"/>
                      <a:pt x="48" y="305"/>
                    </a:cubicBezTo>
                    <a:cubicBezTo>
                      <a:pt x="48" y="309"/>
                      <a:pt x="48" y="308"/>
                      <a:pt x="48" y="305"/>
                    </a:cubicBezTo>
                    <a:close/>
                    <a:moveTo>
                      <a:pt x="20" y="306"/>
                    </a:moveTo>
                    <a:cubicBezTo>
                      <a:pt x="20" y="306"/>
                      <a:pt x="20" y="307"/>
                      <a:pt x="20" y="308"/>
                    </a:cubicBezTo>
                    <a:cubicBezTo>
                      <a:pt x="19" y="308"/>
                      <a:pt x="19" y="307"/>
                      <a:pt x="19" y="306"/>
                    </a:cubicBezTo>
                    <a:cubicBezTo>
                      <a:pt x="19" y="306"/>
                      <a:pt x="19" y="306"/>
                      <a:pt x="20" y="306"/>
                    </a:cubicBezTo>
                    <a:close/>
                    <a:moveTo>
                      <a:pt x="20" y="318"/>
                    </a:moveTo>
                    <a:cubicBezTo>
                      <a:pt x="20" y="318"/>
                      <a:pt x="20" y="317"/>
                      <a:pt x="21" y="318"/>
                    </a:cubicBezTo>
                    <a:cubicBezTo>
                      <a:pt x="21" y="318"/>
                      <a:pt x="20" y="319"/>
                      <a:pt x="21" y="320"/>
                    </a:cubicBezTo>
                    <a:cubicBezTo>
                      <a:pt x="20" y="321"/>
                      <a:pt x="20" y="321"/>
                      <a:pt x="19" y="321"/>
                    </a:cubicBezTo>
                    <a:cubicBezTo>
                      <a:pt x="19" y="319"/>
                      <a:pt x="20" y="321"/>
                      <a:pt x="20" y="319"/>
                    </a:cubicBezTo>
                    <a:cubicBezTo>
                      <a:pt x="20" y="318"/>
                      <a:pt x="20" y="320"/>
                      <a:pt x="19" y="319"/>
                    </a:cubicBezTo>
                    <a:cubicBezTo>
                      <a:pt x="19" y="317"/>
                      <a:pt x="19" y="316"/>
                      <a:pt x="19" y="313"/>
                    </a:cubicBezTo>
                    <a:cubicBezTo>
                      <a:pt x="20" y="313"/>
                      <a:pt x="19" y="313"/>
                      <a:pt x="20" y="313"/>
                    </a:cubicBezTo>
                    <a:cubicBezTo>
                      <a:pt x="20" y="312"/>
                      <a:pt x="19" y="313"/>
                      <a:pt x="19" y="311"/>
                    </a:cubicBezTo>
                    <a:cubicBezTo>
                      <a:pt x="20" y="312"/>
                      <a:pt x="20" y="309"/>
                      <a:pt x="19" y="310"/>
                    </a:cubicBezTo>
                    <a:cubicBezTo>
                      <a:pt x="19" y="309"/>
                      <a:pt x="19" y="309"/>
                      <a:pt x="19" y="308"/>
                    </a:cubicBezTo>
                    <a:cubicBezTo>
                      <a:pt x="20" y="308"/>
                      <a:pt x="20" y="308"/>
                      <a:pt x="20" y="309"/>
                    </a:cubicBezTo>
                    <a:cubicBezTo>
                      <a:pt x="21" y="310"/>
                      <a:pt x="20" y="310"/>
                      <a:pt x="20" y="311"/>
                    </a:cubicBezTo>
                    <a:cubicBezTo>
                      <a:pt x="20" y="312"/>
                      <a:pt x="21" y="312"/>
                      <a:pt x="21" y="312"/>
                    </a:cubicBezTo>
                    <a:cubicBezTo>
                      <a:pt x="21" y="313"/>
                      <a:pt x="20" y="313"/>
                      <a:pt x="20" y="313"/>
                    </a:cubicBezTo>
                    <a:cubicBezTo>
                      <a:pt x="20" y="313"/>
                      <a:pt x="21" y="313"/>
                      <a:pt x="21" y="315"/>
                    </a:cubicBezTo>
                    <a:cubicBezTo>
                      <a:pt x="20" y="315"/>
                      <a:pt x="20" y="313"/>
                      <a:pt x="20" y="314"/>
                    </a:cubicBezTo>
                    <a:cubicBezTo>
                      <a:pt x="20" y="316"/>
                      <a:pt x="21" y="316"/>
                      <a:pt x="20" y="318"/>
                    </a:cubicBezTo>
                    <a:close/>
                    <a:moveTo>
                      <a:pt x="37" y="309"/>
                    </a:moveTo>
                    <a:cubicBezTo>
                      <a:pt x="38" y="310"/>
                      <a:pt x="37" y="312"/>
                      <a:pt x="38" y="313"/>
                    </a:cubicBezTo>
                    <a:cubicBezTo>
                      <a:pt x="37" y="314"/>
                      <a:pt x="37" y="313"/>
                      <a:pt x="38" y="315"/>
                    </a:cubicBezTo>
                    <a:cubicBezTo>
                      <a:pt x="37" y="315"/>
                      <a:pt x="37" y="315"/>
                      <a:pt x="37" y="315"/>
                    </a:cubicBezTo>
                    <a:cubicBezTo>
                      <a:pt x="37" y="314"/>
                      <a:pt x="37" y="311"/>
                      <a:pt x="37" y="309"/>
                    </a:cubicBezTo>
                    <a:close/>
                    <a:moveTo>
                      <a:pt x="49" y="309"/>
                    </a:moveTo>
                    <a:cubicBezTo>
                      <a:pt x="49" y="310"/>
                      <a:pt x="50" y="310"/>
                      <a:pt x="50" y="310"/>
                    </a:cubicBezTo>
                    <a:cubicBezTo>
                      <a:pt x="50" y="311"/>
                      <a:pt x="49" y="311"/>
                      <a:pt x="50" y="312"/>
                    </a:cubicBezTo>
                    <a:cubicBezTo>
                      <a:pt x="50" y="312"/>
                      <a:pt x="49" y="312"/>
                      <a:pt x="49" y="312"/>
                    </a:cubicBezTo>
                    <a:cubicBezTo>
                      <a:pt x="49" y="312"/>
                      <a:pt x="49" y="310"/>
                      <a:pt x="49" y="311"/>
                    </a:cubicBezTo>
                    <a:cubicBezTo>
                      <a:pt x="48" y="311"/>
                      <a:pt x="49" y="310"/>
                      <a:pt x="49" y="309"/>
                    </a:cubicBezTo>
                    <a:close/>
                    <a:moveTo>
                      <a:pt x="47" y="311"/>
                    </a:moveTo>
                    <a:cubicBezTo>
                      <a:pt x="48" y="310"/>
                      <a:pt x="48" y="312"/>
                      <a:pt x="48" y="313"/>
                    </a:cubicBezTo>
                    <a:cubicBezTo>
                      <a:pt x="47" y="313"/>
                      <a:pt x="47" y="313"/>
                      <a:pt x="47" y="313"/>
                    </a:cubicBezTo>
                    <a:cubicBezTo>
                      <a:pt x="47" y="312"/>
                      <a:pt x="48" y="311"/>
                      <a:pt x="47" y="311"/>
                    </a:cubicBezTo>
                    <a:close/>
                    <a:moveTo>
                      <a:pt x="48" y="313"/>
                    </a:moveTo>
                    <a:cubicBezTo>
                      <a:pt x="49" y="313"/>
                      <a:pt x="49" y="315"/>
                      <a:pt x="49" y="314"/>
                    </a:cubicBezTo>
                    <a:cubicBezTo>
                      <a:pt x="49" y="315"/>
                      <a:pt x="49" y="317"/>
                      <a:pt x="48" y="317"/>
                    </a:cubicBezTo>
                    <a:cubicBezTo>
                      <a:pt x="48" y="316"/>
                      <a:pt x="48" y="315"/>
                      <a:pt x="48" y="313"/>
                    </a:cubicBezTo>
                    <a:close/>
                    <a:moveTo>
                      <a:pt x="45" y="314"/>
                    </a:moveTo>
                    <a:cubicBezTo>
                      <a:pt x="45" y="314"/>
                      <a:pt x="46" y="314"/>
                      <a:pt x="46" y="315"/>
                    </a:cubicBezTo>
                    <a:cubicBezTo>
                      <a:pt x="46" y="316"/>
                      <a:pt x="45" y="314"/>
                      <a:pt x="45" y="315"/>
                    </a:cubicBezTo>
                    <a:lnTo>
                      <a:pt x="45" y="314"/>
                    </a:lnTo>
                    <a:close/>
                    <a:moveTo>
                      <a:pt x="53" y="316"/>
                    </a:moveTo>
                    <a:cubicBezTo>
                      <a:pt x="54" y="318"/>
                      <a:pt x="53" y="321"/>
                      <a:pt x="54" y="322"/>
                    </a:cubicBezTo>
                    <a:cubicBezTo>
                      <a:pt x="54" y="323"/>
                      <a:pt x="53" y="323"/>
                      <a:pt x="53" y="322"/>
                    </a:cubicBezTo>
                    <a:cubicBezTo>
                      <a:pt x="53" y="322"/>
                      <a:pt x="53" y="323"/>
                      <a:pt x="53" y="323"/>
                    </a:cubicBezTo>
                    <a:cubicBezTo>
                      <a:pt x="52" y="324"/>
                      <a:pt x="52" y="320"/>
                      <a:pt x="51" y="322"/>
                    </a:cubicBezTo>
                    <a:cubicBezTo>
                      <a:pt x="51" y="320"/>
                      <a:pt x="52" y="322"/>
                      <a:pt x="53" y="321"/>
                    </a:cubicBezTo>
                    <a:cubicBezTo>
                      <a:pt x="53" y="321"/>
                      <a:pt x="53" y="321"/>
                      <a:pt x="53" y="321"/>
                    </a:cubicBezTo>
                    <a:cubicBezTo>
                      <a:pt x="52" y="319"/>
                      <a:pt x="53" y="317"/>
                      <a:pt x="53" y="316"/>
                    </a:cubicBezTo>
                    <a:close/>
                    <a:moveTo>
                      <a:pt x="40" y="317"/>
                    </a:moveTo>
                    <a:cubicBezTo>
                      <a:pt x="40" y="317"/>
                      <a:pt x="40" y="317"/>
                      <a:pt x="40" y="319"/>
                    </a:cubicBezTo>
                    <a:cubicBezTo>
                      <a:pt x="40" y="319"/>
                      <a:pt x="39" y="318"/>
                      <a:pt x="40" y="317"/>
                    </a:cubicBezTo>
                    <a:close/>
                    <a:moveTo>
                      <a:pt x="45" y="320"/>
                    </a:moveTo>
                    <a:cubicBezTo>
                      <a:pt x="45" y="321"/>
                      <a:pt x="44" y="322"/>
                      <a:pt x="44" y="320"/>
                    </a:cubicBezTo>
                    <a:cubicBezTo>
                      <a:pt x="45" y="321"/>
                      <a:pt x="45" y="320"/>
                      <a:pt x="45" y="320"/>
                    </a:cubicBezTo>
                    <a:close/>
                    <a:moveTo>
                      <a:pt x="40" y="320"/>
                    </a:moveTo>
                    <a:cubicBezTo>
                      <a:pt x="40" y="320"/>
                      <a:pt x="41" y="321"/>
                      <a:pt x="41" y="321"/>
                    </a:cubicBezTo>
                    <a:cubicBezTo>
                      <a:pt x="41" y="322"/>
                      <a:pt x="40" y="322"/>
                      <a:pt x="40" y="320"/>
                    </a:cubicBezTo>
                    <a:close/>
                    <a:moveTo>
                      <a:pt x="47" y="325"/>
                    </a:moveTo>
                    <a:cubicBezTo>
                      <a:pt x="47" y="324"/>
                      <a:pt x="47" y="322"/>
                      <a:pt x="47" y="320"/>
                    </a:cubicBezTo>
                    <a:cubicBezTo>
                      <a:pt x="48" y="321"/>
                      <a:pt x="47" y="323"/>
                      <a:pt x="47" y="326"/>
                    </a:cubicBezTo>
                    <a:cubicBezTo>
                      <a:pt x="47" y="326"/>
                      <a:pt x="46" y="323"/>
                      <a:pt x="46" y="326"/>
                    </a:cubicBezTo>
                    <a:cubicBezTo>
                      <a:pt x="46" y="325"/>
                      <a:pt x="46" y="325"/>
                      <a:pt x="46" y="325"/>
                    </a:cubicBezTo>
                    <a:cubicBezTo>
                      <a:pt x="46" y="325"/>
                      <a:pt x="46" y="324"/>
                      <a:pt x="46" y="324"/>
                    </a:cubicBezTo>
                    <a:cubicBezTo>
                      <a:pt x="46" y="324"/>
                      <a:pt x="46" y="324"/>
                      <a:pt x="46" y="324"/>
                    </a:cubicBezTo>
                    <a:cubicBezTo>
                      <a:pt x="46" y="325"/>
                      <a:pt x="47" y="325"/>
                      <a:pt x="47" y="325"/>
                    </a:cubicBezTo>
                    <a:close/>
                    <a:moveTo>
                      <a:pt x="46" y="327"/>
                    </a:moveTo>
                    <a:cubicBezTo>
                      <a:pt x="46" y="326"/>
                      <a:pt x="45" y="326"/>
                      <a:pt x="45" y="325"/>
                    </a:cubicBezTo>
                    <a:cubicBezTo>
                      <a:pt x="46" y="325"/>
                      <a:pt x="46" y="325"/>
                      <a:pt x="46" y="327"/>
                    </a:cubicBezTo>
                    <a:close/>
                    <a:moveTo>
                      <a:pt x="19" y="323"/>
                    </a:moveTo>
                    <a:cubicBezTo>
                      <a:pt x="20" y="323"/>
                      <a:pt x="20" y="323"/>
                      <a:pt x="20" y="323"/>
                    </a:cubicBezTo>
                    <a:cubicBezTo>
                      <a:pt x="20" y="323"/>
                      <a:pt x="20" y="323"/>
                      <a:pt x="20" y="323"/>
                    </a:cubicBezTo>
                    <a:cubicBezTo>
                      <a:pt x="20" y="324"/>
                      <a:pt x="20" y="324"/>
                      <a:pt x="21" y="324"/>
                    </a:cubicBezTo>
                    <a:cubicBezTo>
                      <a:pt x="20" y="325"/>
                      <a:pt x="20" y="328"/>
                      <a:pt x="19" y="328"/>
                    </a:cubicBezTo>
                    <a:cubicBezTo>
                      <a:pt x="19" y="327"/>
                      <a:pt x="20" y="327"/>
                      <a:pt x="20" y="326"/>
                    </a:cubicBezTo>
                    <a:cubicBezTo>
                      <a:pt x="19" y="327"/>
                      <a:pt x="18" y="326"/>
                      <a:pt x="18" y="329"/>
                    </a:cubicBezTo>
                    <a:cubicBezTo>
                      <a:pt x="17" y="328"/>
                      <a:pt x="18" y="326"/>
                      <a:pt x="18" y="325"/>
                    </a:cubicBezTo>
                    <a:cubicBezTo>
                      <a:pt x="18" y="326"/>
                      <a:pt x="18" y="326"/>
                      <a:pt x="19" y="326"/>
                    </a:cubicBezTo>
                    <a:cubicBezTo>
                      <a:pt x="19" y="325"/>
                      <a:pt x="20" y="324"/>
                      <a:pt x="19" y="323"/>
                    </a:cubicBezTo>
                    <a:close/>
                    <a:moveTo>
                      <a:pt x="31" y="323"/>
                    </a:moveTo>
                    <a:cubicBezTo>
                      <a:pt x="31" y="323"/>
                      <a:pt x="30" y="324"/>
                      <a:pt x="31" y="325"/>
                    </a:cubicBezTo>
                    <a:cubicBezTo>
                      <a:pt x="30" y="325"/>
                      <a:pt x="30" y="325"/>
                      <a:pt x="30" y="325"/>
                    </a:cubicBezTo>
                    <a:cubicBezTo>
                      <a:pt x="30" y="326"/>
                      <a:pt x="31" y="325"/>
                      <a:pt x="31" y="326"/>
                    </a:cubicBezTo>
                    <a:cubicBezTo>
                      <a:pt x="31" y="326"/>
                      <a:pt x="30" y="327"/>
                      <a:pt x="30" y="326"/>
                    </a:cubicBezTo>
                    <a:cubicBezTo>
                      <a:pt x="30" y="326"/>
                      <a:pt x="30" y="325"/>
                      <a:pt x="30" y="323"/>
                    </a:cubicBezTo>
                    <a:cubicBezTo>
                      <a:pt x="30" y="323"/>
                      <a:pt x="31" y="323"/>
                      <a:pt x="31" y="323"/>
                    </a:cubicBezTo>
                    <a:close/>
                    <a:moveTo>
                      <a:pt x="37" y="323"/>
                    </a:moveTo>
                    <a:cubicBezTo>
                      <a:pt x="37" y="324"/>
                      <a:pt x="38" y="324"/>
                      <a:pt x="38" y="325"/>
                    </a:cubicBezTo>
                    <a:cubicBezTo>
                      <a:pt x="37" y="325"/>
                      <a:pt x="37" y="324"/>
                      <a:pt x="37" y="325"/>
                    </a:cubicBezTo>
                    <a:cubicBezTo>
                      <a:pt x="36" y="325"/>
                      <a:pt x="37" y="324"/>
                      <a:pt x="37" y="323"/>
                    </a:cubicBezTo>
                    <a:close/>
                    <a:moveTo>
                      <a:pt x="32" y="326"/>
                    </a:moveTo>
                    <a:cubicBezTo>
                      <a:pt x="32" y="325"/>
                      <a:pt x="32" y="327"/>
                      <a:pt x="33" y="326"/>
                    </a:cubicBezTo>
                    <a:cubicBezTo>
                      <a:pt x="32" y="328"/>
                      <a:pt x="32" y="327"/>
                      <a:pt x="31" y="327"/>
                    </a:cubicBezTo>
                    <a:cubicBezTo>
                      <a:pt x="31" y="326"/>
                      <a:pt x="32" y="326"/>
                      <a:pt x="32" y="326"/>
                    </a:cubicBezTo>
                    <a:close/>
                    <a:moveTo>
                      <a:pt x="31" y="326"/>
                    </a:moveTo>
                    <a:cubicBezTo>
                      <a:pt x="31" y="327"/>
                      <a:pt x="31" y="327"/>
                      <a:pt x="31" y="328"/>
                    </a:cubicBezTo>
                    <a:cubicBezTo>
                      <a:pt x="30" y="328"/>
                      <a:pt x="30" y="328"/>
                      <a:pt x="30" y="328"/>
                    </a:cubicBezTo>
                    <a:cubicBezTo>
                      <a:pt x="30" y="327"/>
                      <a:pt x="31" y="327"/>
                      <a:pt x="31" y="326"/>
                    </a:cubicBezTo>
                    <a:close/>
                    <a:moveTo>
                      <a:pt x="38" y="328"/>
                    </a:moveTo>
                    <a:cubicBezTo>
                      <a:pt x="37" y="328"/>
                      <a:pt x="37" y="328"/>
                      <a:pt x="37" y="328"/>
                    </a:cubicBezTo>
                    <a:cubicBezTo>
                      <a:pt x="37" y="329"/>
                      <a:pt x="37" y="330"/>
                      <a:pt x="37" y="330"/>
                    </a:cubicBezTo>
                    <a:cubicBezTo>
                      <a:pt x="36" y="330"/>
                      <a:pt x="37" y="328"/>
                      <a:pt x="37" y="327"/>
                    </a:cubicBezTo>
                    <a:cubicBezTo>
                      <a:pt x="37" y="327"/>
                      <a:pt x="37" y="328"/>
                      <a:pt x="38" y="327"/>
                    </a:cubicBezTo>
                    <a:cubicBezTo>
                      <a:pt x="38" y="329"/>
                      <a:pt x="39" y="329"/>
                      <a:pt x="39" y="331"/>
                    </a:cubicBezTo>
                    <a:cubicBezTo>
                      <a:pt x="38" y="331"/>
                      <a:pt x="38" y="329"/>
                      <a:pt x="38" y="328"/>
                    </a:cubicBezTo>
                    <a:close/>
                    <a:moveTo>
                      <a:pt x="42" y="329"/>
                    </a:moveTo>
                    <a:cubicBezTo>
                      <a:pt x="42" y="329"/>
                      <a:pt x="42" y="330"/>
                      <a:pt x="42" y="331"/>
                    </a:cubicBezTo>
                    <a:cubicBezTo>
                      <a:pt x="41" y="331"/>
                      <a:pt x="41" y="331"/>
                      <a:pt x="41" y="331"/>
                    </a:cubicBezTo>
                    <a:cubicBezTo>
                      <a:pt x="41" y="330"/>
                      <a:pt x="41" y="330"/>
                      <a:pt x="42" y="330"/>
                    </a:cubicBezTo>
                    <a:lnTo>
                      <a:pt x="42" y="329"/>
                    </a:lnTo>
                    <a:close/>
                    <a:moveTo>
                      <a:pt x="42" y="334"/>
                    </a:moveTo>
                    <a:cubicBezTo>
                      <a:pt x="42" y="333"/>
                      <a:pt x="42" y="333"/>
                      <a:pt x="42" y="332"/>
                    </a:cubicBezTo>
                    <a:cubicBezTo>
                      <a:pt x="43" y="331"/>
                      <a:pt x="43" y="331"/>
                      <a:pt x="44" y="331"/>
                    </a:cubicBezTo>
                    <a:cubicBezTo>
                      <a:pt x="44" y="333"/>
                      <a:pt x="44" y="334"/>
                      <a:pt x="44" y="335"/>
                    </a:cubicBezTo>
                    <a:cubicBezTo>
                      <a:pt x="43" y="334"/>
                      <a:pt x="43" y="333"/>
                      <a:pt x="43" y="332"/>
                    </a:cubicBezTo>
                    <a:cubicBezTo>
                      <a:pt x="43" y="333"/>
                      <a:pt x="43" y="334"/>
                      <a:pt x="42" y="334"/>
                    </a:cubicBezTo>
                    <a:cubicBezTo>
                      <a:pt x="42" y="334"/>
                      <a:pt x="42" y="334"/>
                      <a:pt x="42" y="334"/>
                    </a:cubicBezTo>
                    <a:close/>
                    <a:moveTo>
                      <a:pt x="41" y="332"/>
                    </a:moveTo>
                    <a:cubicBezTo>
                      <a:pt x="41" y="334"/>
                      <a:pt x="41" y="334"/>
                      <a:pt x="41" y="335"/>
                    </a:cubicBezTo>
                    <a:cubicBezTo>
                      <a:pt x="40" y="332"/>
                      <a:pt x="40" y="332"/>
                      <a:pt x="40" y="332"/>
                    </a:cubicBezTo>
                    <a:cubicBezTo>
                      <a:pt x="41" y="331"/>
                      <a:pt x="41" y="333"/>
                      <a:pt x="41" y="332"/>
                    </a:cubicBezTo>
                    <a:close/>
                    <a:moveTo>
                      <a:pt x="24" y="335"/>
                    </a:moveTo>
                    <a:cubicBezTo>
                      <a:pt x="24" y="336"/>
                      <a:pt x="24" y="335"/>
                      <a:pt x="24" y="336"/>
                    </a:cubicBezTo>
                    <a:cubicBezTo>
                      <a:pt x="24" y="337"/>
                      <a:pt x="25" y="335"/>
                      <a:pt x="25" y="338"/>
                    </a:cubicBezTo>
                    <a:cubicBezTo>
                      <a:pt x="24" y="337"/>
                      <a:pt x="24" y="338"/>
                      <a:pt x="23" y="338"/>
                    </a:cubicBezTo>
                    <a:cubicBezTo>
                      <a:pt x="23" y="336"/>
                      <a:pt x="23" y="335"/>
                      <a:pt x="24" y="335"/>
                    </a:cubicBezTo>
                    <a:close/>
                    <a:moveTo>
                      <a:pt x="26" y="342"/>
                    </a:moveTo>
                    <a:cubicBezTo>
                      <a:pt x="26" y="341"/>
                      <a:pt x="27" y="343"/>
                      <a:pt x="27" y="342"/>
                    </a:cubicBezTo>
                    <a:cubicBezTo>
                      <a:pt x="27" y="342"/>
                      <a:pt x="27" y="343"/>
                      <a:pt x="27" y="343"/>
                    </a:cubicBezTo>
                    <a:cubicBezTo>
                      <a:pt x="27" y="343"/>
                      <a:pt x="27" y="343"/>
                      <a:pt x="27" y="344"/>
                    </a:cubicBezTo>
                    <a:cubicBezTo>
                      <a:pt x="27" y="342"/>
                      <a:pt x="26" y="343"/>
                      <a:pt x="26" y="342"/>
                    </a:cubicBezTo>
                    <a:close/>
                    <a:moveTo>
                      <a:pt x="25" y="343"/>
                    </a:moveTo>
                    <a:cubicBezTo>
                      <a:pt x="24" y="342"/>
                      <a:pt x="24" y="343"/>
                      <a:pt x="24" y="344"/>
                    </a:cubicBezTo>
                    <a:cubicBezTo>
                      <a:pt x="23" y="342"/>
                      <a:pt x="25" y="342"/>
                      <a:pt x="25" y="343"/>
                    </a:cubicBezTo>
                    <a:close/>
                    <a:moveTo>
                      <a:pt x="24" y="346"/>
                    </a:moveTo>
                    <a:cubicBezTo>
                      <a:pt x="25" y="345"/>
                      <a:pt x="25" y="346"/>
                      <a:pt x="25" y="347"/>
                    </a:cubicBezTo>
                    <a:cubicBezTo>
                      <a:pt x="25" y="348"/>
                      <a:pt x="25" y="346"/>
                      <a:pt x="24" y="346"/>
                    </a:cubicBezTo>
                    <a:close/>
                    <a:moveTo>
                      <a:pt x="26" y="349"/>
                    </a:moveTo>
                    <a:cubicBezTo>
                      <a:pt x="26" y="349"/>
                      <a:pt x="25" y="350"/>
                      <a:pt x="25" y="349"/>
                    </a:cubicBezTo>
                    <a:cubicBezTo>
                      <a:pt x="25" y="349"/>
                      <a:pt x="25" y="350"/>
                      <a:pt x="25" y="350"/>
                    </a:cubicBezTo>
                    <a:cubicBezTo>
                      <a:pt x="25" y="351"/>
                      <a:pt x="25" y="350"/>
                      <a:pt x="25" y="349"/>
                    </a:cubicBezTo>
                    <a:cubicBezTo>
                      <a:pt x="25" y="348"/>
                      <a:pt x="25" y="348"/>
                      <a:pt x="26" y="349"/>
                    </a:cubicBezTo>
                    <a:close/>
                    <a:moveTo>
                      <a:pt x="24" y="348"/>
                    </a:moveTo>
                    <a:cubicBezTo>
                      <a:pt x="24" y="348"/>
                      <a:pt x="24" y="351"/>
                      <a:pt x="23" y="350"/>
                    </a:cubicBezTo>
                    <a:cubicBezTo>
                      <a:pt x="23" y="350"/>
                      <a:pt x="23" y="350"/>
                      <a:pt x="23" y="349"/>
                    </a:cubicBezTo>
                    <a:cubicBezTo>
                      <a:pt x="23" y="349"/>
                      <a:pt x="24" y="349"/>
                      <a:pt x="24" y="348"/>
                    </a:cubicBezTo>
                    <a:close/>
                    <a:moveTo>
                      <a:pt x="40" y="350"/>
                    </a:moveTo>
                    <a:cubicBezTo>
                      <a:pt x="40" y="350"/>
                      <a:pt x="40" y="350"/>
                      <a:pt x="41" y="349"/>
                    </a:cubicBezTo>
                    <a:cubicBezTo>
                      <a:pt x="41" y="349"/>
                      <a:pt x="41" y="351"/>
                      <a:pt x="41" y="350"/>
                    </a:cubicBezTo>
                    <a:cubicBezTo>
                      <a:pt x="41" y="352"/>
                      <a:pt x="41" y="351"/>
                      <a:pt x="40" y="351"/>
                    </a:cubicBezTo>
                    <a:cubicBezTo>
                      <a:pt x="40" y="354"/>
                      <a:pt x="40" y="354"/>
                      <a:pt x="40" y="354"/>
                    </a:cubicBezTo>
                    <a:cubicBezTo>
                      <a:pt x="40" y="354"/>
                      <a:pt x="40" y="354"/>
                      <a:pt x="40" y="354"/>
                    </a:cubicBezTo>
                    <a:cubicBezTo>
                      <a:pt x="39" y="354"/>
                      <a:pt x="40" y="352"/>
                      <a:pt x="40" y="350"/>
                    </a:cubicBezTo>
                    <a:close/>
                    <a:moveTo>
                      <a:pt x="25" y="351"/>
                    </a:moveTo>
                    <a:cubicBezTo>
                      <a:pt x="25" y="351"/>
                      <a:pt x="25" y="352"/>
                      <a:pt x="25" y="353"/>
                    </a:cubicBezTo>
                    <a:cubicBezTo>
                      <a:pt x="25" y="354"/>
                      <a:pt x="24" y="355"/>
                      <a:pt x="24" y="354"/>
                    </a:cubicBezTo>
                    <a:cubicBezTo>
                      <a:pt x="23" y="351"/>
                      <a:pt x="24" y="353"/>
                      <a:pt x="25" y="351"/>
                    </a:cubicBezTo>
                    <a:close/>
                    <a:moveTo>
                      <a:pt x="26" y="352"/>
                    </a:moveTo>
                    <a:cubicBezTo>
                      <a:pt x="27" y="352"/>
                      <a:pt x="26" y="353"/>
                      <a:pt x="26" y="354"/>
                    </a:cubicBezTo>
                    <a:cubicBezTo>
                      <a:pt x="25" y="354"/>
                      <a:pt x="26" y="352"/>
                      <a:pt x="25" y="352"/>
                    </a:cubicBezTo>
                    <a:cubicBezTo>
                      <a:pt x="26" y="350"/>
                      <a:pt x="26" y="353"/>
                      <a:pt x="26" y="352"/>
                    </a:cubicBezTo>
                    <a:close/>
                    <a:moveTo>
                      <a:pt x="27" y="352"/>
                    </a:moveTo>
                    <a:cubicBezTo>
                      <a:pt x="28" y="354"/>
                      <a:pt x="28" y="351"/>
                      <a:pt x="29" y="354"/>
                    </a:cubicBezTo>
                    <a:cubicBezTo>
                      <a:pt x="28" y="352"/>
                      <a:pt x="28" y="354"/>
                      <a:pt x="28" y="354"/>
                    </a:cubicBezTo>
                    <a:cubicBezTo>
                      <a:pt x="28" y="355"/>
                      <a:pt x="27" y="354"/>
                      <a:pt x="27" y="353"/>
                    </a:cubicBezTo>
                    <a:cubicBezTo>
                      <a:pt x="27" y="353"/>
                      <a:pt x="27" y="353"/>
                      <a:pt x="27" y="352"/>
                    </a:cubicBezTo>
                    <a:close/>
                    <a:moveTo>
                      <a:pt x="25" y="361"/>
                    </a:moveTo>
                    <a:cubicBezTo>
                      <a:pt x="25" y="363"/>
                      <a:pt x="25" y="366"/>
                      <a:pt x="24" y="366"/>
                    </a:cubicBezTo>
                    <a:cubicBezTo>
                      <a:pt x="25" y="365"/>
                      <a:pt x="24" y="363"/>
                      <a:pt x="25" y="363"/>
                    </a:cubicBezTo>
                    <a:cubicBezTo>
                      <a:pt x="24" y="363"/>
                      <a:pt x="24" y="363"/>
                      <a:pt x="24" y="362"/>
                    </a:cubicBezTo>
                    <a:cubicBezTo>
                      <a:pt x="25" y="361"/>
                      <a:pt x="25" y="362"/>
                      <a:pt x="25" y="361"/>
                    </a:cubicBezTo>
                    <a:close/>
                    <a:moveTo>
                      <a:pt x="24" y="359"/>
                    </a:moveTo>
                    <a:cubicBezTo>
                      <a:pt x="24" y="360"/>
                      <a:pt x="25" y="360"/>
                      <a:pt x="25" y="359"/>
                    </a:cubicBezTo>
                    <a:cubicBezTo>
                      <a:pt x="24" y="358"/>
                      <a:pt x="25" y="356"/>
                      <a:pt x="24" y="356"/>
                    </a:cubicBezTo>
                    <a:cubicBezTo>
                      <a:pt x="24" y="355"/>
                      <a:pt x="25" y="355"/>
                      <a:pt x="25" y="354"/>
                    </a:cubicBezTo>
                    <a:cubicBezTo>
                      <a:pt x="26" y="355"/>
                      <a:pt x="26" y="359"/>
                      <a:pt x="27" y="359"/>
                    </a:cubicBezTo>
                    <a:cubicBezTo>
                      <a:pt x="26" y="360"/>
                      <a:pt x="26" y="360"/>
                      <a:pt x="26" y="361"/>
                    </a:cubicBezTo>
                    <a:cubicBezTo>
                      <a:pt x="25" y="361"/>
                      <a:pt x="24" y="361"/>
                      <a:pt x="24" y="359"/>
                    </a:cubicBezTo>
                    <a:close/>
                    <a:moveTo>
                      <a:pt x="31" y="357"/>
                    </a:moveTo>
                    <a:cubicBezTo>
                      <a:pt x="31" y="358"/>
                      <a:pt x="31" y="357"/>
                      <a:pt x="32" y="358"/>
                    </a:cubicBezTo>
                    <a:cubicBezTo>
                      <a:pt x="32" y="359"/>
                      <a:pt x="31" y="358"/>
                      <a:pt x="30" y="359"/>
                    </a:cubicBezTo>
                    <a:cubicBezTo>
                      <a:pt x="30" y="359"/>
                      <a:pt x="31" y="358"/>
                      <a:pt x="31" y="357"/>
                    </a:cubicBezTo>
                    <a:close/>
                    <a:moveTo>
                      <a:pt x="41" y="358"/>
                    </a:moveTo>
                    <a:cubicBezTo>
                      <a:pt x="41" y="358"/>
                      <a:pt x="42" y="362"/>
                      <a:pt x="41" y="362"/>
                    </a:cubicBezTo>
                    <a:cubicBezTo>
                      <a:pt x="41" y="360"/>
                      <a:pt x="41" y="360"/>
                      <a:pt x="41" y="358"/>
                    </a:cubicBezTo>
                    <a:close/>
                    <a:moveTo>
                      <a:pt x="31" y="361"/>
                    </a:moveTo>
                    <a:cubicBezTo>
                      <a:pt x="31" y="361"/>
                      <a:pt x="31" y="363"/>
                      <a:pt x="31" y="364"/>
                    </a:cubicBezTo>
                    <a:cubicBezTo>
                      <a:pt x="30" y="363"/>
                      <a:pt x="31" y="363"/>
                      <a:pt x="31" y="361"/>
                    </a:cubicBezTo>
                    <a:close/>
                    <a:moveTo>
                      <a:pt x="27" y="367"/>
                    </a:moveTo>
                    <a:cubicBezTo>
                      <a:pt x="27" y="365"/>
                      <a:pt x="27" y="365"/>
                      <a:pt x="27" y="365"/>
                    </a:cubicBezTo>
                    <a:cubicBezTo>
                      <a:pt x="28" y="365"/>
                      <a:pt x="28" y="364"/>
                      <a:pt x="28" y="365"/>
                    </a:cubicBezTo>
                    <a:cubicBezTo>
                      <a:pt x="28" y="365"/>
                      <a:pt x="28" y="365"/>
                      <a:pt x="28" y="365"/>
                    </a:cubicBezTo>
                    <a:cubicBezTo>
                      <a:pt x="28" y="366"/>
                      <a:pt x="28" y="366"/>
                      <a:pt x="28" y="367"/>
                    </a:cubicBezTo>
                    <a:cubicBezTo>
                      <a:pt x="28" y="367"/>
                      <a:pt x="28" y="367"/>
                      <a:pt x="28" y="366"/>
                    </a:cubicBezTo>
                    <a:cubicBezTo>
                      <a:pt x="29" y="368"/>
                      <a:pt x="28" y="367"/>
                      <a:pt x="27" y="367"/>
                    </a:cubicBezTo>
                    <a:close/>
                    <a:moveTo>
                      <a:pt x="24" y="368"/>
                    </a:moveTo>
                    <a:cubicBezTo>
                      <a:pt x="25" y="368"/>
                      <a:pt x="25" y="368"/>
                      <a:pt x="26" y="367"/>
                    </a:cubicBezTo>
                    <a:cubicBezTo>
                      <a:pt x="25" y="369"/>
                      <a:pt x="25" y="369"/>
                      <a:pt x="26" y="371"/>
                    </a:cubicBezTo>
                    <a:cubicBezTo>
                      <a:pt x="25" y="371"/>
                      <a:pt x="25" y="370"/>
                      <a:pt x="25" y="369"/>
                    </a:cubicBezTo>
                    <a:cubicBezTo>
                      <a:pt x="25" y="370"/>
                      <a:pt x="24" y="369"/>
                      <a:pt x="24" y="369"/>
                    </a:cubicBezTo>
                    <a:cubicBezTo>
                      <a:pt x="24" y="368"/>
                      <a:pt x="25" y="369"/>
                      <a:pt x="24" y="368"/>
                    </a:cubicBezTo>
                    <a:close/>
                    <a:moveTo>
                      <a:pt x="45" y="370"/>
                    </a:moveTo>
                    <a:cubicBezTo>
                      <a:pt x="46" y="369"/>
                      <a:pt x="46" y="371"/>
                      <a:pt x="46" y="372"/>
                    </a:cubicBezTo>
                    <a:cubicBezTo>
                      <a:pt x="46" y="373"/>
                      <a:pt x="46" y="372"/>
                      <a:pt x="45" y="372"/>
                    </a:cubicBezTo>
                    <a:cubicBezTo>
                      <a:pt x="45" y="371"/>
                      <a:pt x="45" y="370"/>
                      <a:pt x="45" y="370"/>
                    </a:cubicBezTo>
                    <a:close/>
                    <a:moveTo>
                      <a:pt x="28" y="370"/>
                    </a:moveTo>
                    <a:cubicBezTo>
                      <a:pt x="28" y="371"/>
                      <a:pt x="28" y="370"/>
                      <a:pt x="29" y="370"/>
                    </a:cubicBezTo>
                    <a:cubicBezTo>
                      <a:pt x="29" y="372"/>
                      <a:pt x="29" y="372"/>
                      <a:pt x="29" y="372"/>
                    </a:cubicBezTo>
                    <a:cubicBezTo>
                      <a:pt x="28" y="369"/>
                      <a:pt x="28" y="373"/>
                      <a:pt x="28" y="372"/>
                    </a:cubicBezTo>
                    <a:cubicBezTo>
                      <a:pt x="28" y="372"/>
                      <a:pt x="28" y="371"/>
                      <a:pt x="28" y="370"/>
                    </a:cubicBezTo>
                    <a:close/>
                    <a:moveTo>
                      <a:pt x="25" y="373"/>
                    </a:moveTo>
                    <a:cubicBezTo>
                      <a:pt x="25" y="372"/>
                      <a:pt x="24" y="374"/>
                      <a:pt x="24" y="372"/>
                    </a:cubicBezTo>
                    <a:cubicBezTo>
                      <a:pt x="25" y="371"/>
                      <a:pt x="25" y="372"/>
                      <a:pt x="26" y="372"/>
                    </a:cubicBezTo>
                    <a:cubicBezTo>
                      <a:pt x="26" y="374"/>
                      <a:pt x="27" y="373"/>
                      <a:pt x="26" y="375"/>
                    </a:cubicBezTo>
                    <a:cubicBezTo>
                      <a:pt x="26" y="373"/>
                      <a:pt x="25" y="376"/>
                      <a:pt x="25" y="373"/>
                    </a:cubicBezTo>
                    <a:cubicBezTo>
                      <a:pt x="25" y="373"/>
                      <a:pt x="25" y="373"/>
                      <a:pt x="25" y="373"/>
                    </a:cubicBezTo>
                    <a:close/>
                    <a:moveTo>
                      <a:pt x="41" y="374"/>
                    </a:moveTo>
                    <a:cubicBezTo>
                      <a:pt x="40" y="375"/>
                      <a:pt x="41" y="375"/>
                      <a:pt x="41" y="376"/>
                    </a:cubicBezTo>
                    <a:cubicBezTo>
                      <a:pt x="40" y="376"/>
                      <a:pt x="41" y="378"/>
                      <a:pt x="40" y="378"/>
                    </a:cubicBezTo>
                    <a:cubicBezTo>
                      <a:pt x="41" y="376"/>
                      <a:pt x="40" y="374"/>
                      <a:pt x="40" y="375"/>
                    </a:cubicBezTo>
                    <a:cubicBezTo>
                      <a:pt x="40" y="374"/>
                      <a:pt x="40" y="373"/>
                      <a:pt x="41" y="372"/>
                    </a:cubicBezTo>
                    <a:cubicBezTo>
                      <a:pt x="40" y="374"/>
                      <a:pt x="41" y="374"/>
                      <a:pt x="41" y="375"/>
                    </a:cubicBezTo>
                    <a:cubicBezTo>
                      <a:pt x="41" y="375"/>
                      <a:pt x="41" y="375"/>
                      <a:pt x="41" y="374"/>
                    </a:cubicBezTo>
                    <a:close/>
                    <a:moveTo>
                      <a:pt x="28" y="378"/>
                    </a:moveTo>
                    <a:cubicBezTo>
                      <a:pt x="28" y="377"/>
                      <a:pt x="28" y="378"/>
                      <a:pt x="27" y="377"/>
                    </a:cubicBezTo>
                    <a:cubicBezTo>
                      <a:pt x="28" y="376"/>
                      <a:pt x="27" y="375"/>
                      <a:pt x="27" y="374"/>
                    </a:cubicBezTo>
                    <a:cubicBezTo>
                      <a:pt x="27" y="374"/>
                      <a:pt x="27" y="374"/>
                      <a:pt x="28" y="373"/>
                    </a:cubicBezTo>
                    <a:cubicBezTo>
                      <a:pt x="28" y="374"/>
                      <a:pt x="28" y="377"/>
                      <a:pt x="29" y="377"/>
                    </a:cubicBezTo>
                    <a:cubicBezTo>
                      <a:pt x="29" y="379"/>
                      <a:pt x="29" y="380"/>
                      <a:pt x="29" y="381"/>
                    </a:cubicBezTo>
                    <a:cubicBezTo>
                      <a:pt x="28" y="382"/>
                      <a:pt x="28" y="379"/>
                      <a:pt x="28" y="381"/>
                    </a:cubicBezTo>
                    <a:cubicBezTo>
                      <a:pt x="27" y="380"/>
                      <a:pt x="27" y="378"/>
                      <a:pt x="28" y="378"/>
                    </a:cubicBezTo>
                    <a:close/>
                    <a:moveTo>
                      <a:pt x="43" y="374"/>
                    </a:moveTo>
                    <a:cubicBezTo>
                      <a:pt x="44" y="374"/>
                      <a:pt x="44" y="376"/>
                      <a:pt x="43" y="376"/>
                    </a:cubicBezTo>
                    <a:cubicBezTo>
                      <a:pt x="43" y="376"/>
                      <a:pt x="43" y="375"/>
                      <a:pt x="43" y="374"/>
                    </a:cubicBezTo>
                    <a:close/>
                    <a:moveTo>
                      <a:pt x="22" y="375"/>
                    </a:moveTo>
                    <a:cubicBezTo>
                      <a:pt x="23" y="376"/>
                      <a:pt x="23" y="377"/>
                      <a:pt x="23" y="378"/>
                    </a:cubicBezTo>
                    <a:cubicBezTo>
                      <a:pt x="22" y="378"/>
                      <a:pt x="22" y="377"/>
                      <a:pt x="22" y="375"/>
                    </a:cubicBezTo>
                    <a:close/>
                    <a:moveTo>
                      <a:pt x="25" y="375"/>
                    </a:moveTo>
                    <a:cubicBezTo>
                      <a:pt x="26" y="375"/>
                      <a:pt x="26" y="376"/>
                      <a:pt x="26" y="376"/>
                    </a:cubicBezTo>
                    <a:cubicBezTo>
                      <a:pt x="26" y="376"/>
                      <a:pt x="26" y="377"/>
                      <a:pt x="26" y="377"/>
                    </a:cubicBezTo>
                    <a:cubicBezTo>
                      <a:pt x="26" y="377"/>
                      <a:pt x="26" y="376"/>
                      <a:pt x="27" y="377"/>
                    </a:cubicBezTo>
                    <a:cubicBezTo>
                      <a:pt x="26" y="379"/>
                      <a:pt x="27" y="379"/>
                      <a:pt x="27" y="380"/>
                    </a:cubicBezTo>
                    <a:cubicBezTo>
                      <a:pt x="26" y="379"/>
                      <a:pt x="26" y="379"/>
                      <a:pt x="26" y="380"/>
                    </a:cubicBezTo>
                    <a:cubicBezTo>
                      <a:pt x="25" y="378"/>
                      <a:pt x="26" y="377"/>
                      <a:pt x="25" y="375"/>
                    </a:cubicBezTo>
                    <a:close/>
                    <a:moveTo>
                      <a:pt x="32" y="381"/>
                    </a:moveTo>
                    <a:cubicBezTo>
                      <a:pt x="31" y="383"/>
                      <a:pt x="32" y="382"/>
                      <a:pt x="32" y="383"/>
                    </a:cubicBezTo>
                    <a:cubicBezTo>
                      <a:pt x="32" y="383"/>
                      <a:pt x="32" y="382"/>
                      <a:pt x="32" y="381"/>
                    </a:cubicBezTo>
                    <a:cubicBezTo>
                      <a:pt x="33" y="381"/>
                      <a:pt x="33" y="383"/>
                      <a:pt x="32" y="384"/>
                    </a:cubicBezTo>
                    <a:cubicBezTo>
                      <a:pt x="32" y="383"/>
                      <a:pt x="31" y="384"/>
                      <a:pt x="32" y="385"/>
                    </a:cubicBezTo>
                    <a:cubicBezTo>
                      <a:pt x="31" y="385"/>
                      <a:pt x="31" y="384"/>
                      <a:pt x="30" y="385"/>
                    </a:cubicBezTo>
                    <a:cubicBezTo>
                      <a:pt x="31" y="384"/>
                      <a:pt x="31" y="382"/>
                      <a:pt x="30" y="382"/>
                    </a:cubicBezTo>
                    <a:cubicBezTo>
                      <a:pt x="32" y="380"/>
                      <a:pt x="29" y="381"/>
                      <a:pt x="31" y="379"/>
                    </a:cubicBezTo>
                    <a:cubicBezTo>
                      <a:pt x="31" y="379"/>
                      <a:pt x="31" y="378"/>
                      <a:pt x="30" y="378"/>
                    </a:cubicBezTo>
                    <a:cubicBezTo>
                      <a:pt x="30" y="378"/>
                      <a:pt x="31" y="377"/>
                      <a:pt x="31" y="377"/>
                    </a:cubicBezTo>
                    <a:cubicBezTo>
                      <a:pt x="31" y="378"/>
                      <a:pt x="31" y="380"/>
                      <a:pt x="32" y="378"/>
                    </a:cubicBezTo>
                    <a:cubicBezTo>
                      <a:pt x="32" y="379"/>
                      <a:pt x="32" y="381"/>
                      <a:pt x="32" y="381"/>
                    </a:cubicBezTo>
                    <a:close/>
                    <a:moveTo>
                      <a:pt x="34" y="378"/>
                    </a:moveTo>
                    <a:cubicBezTo>
                      <a:pt x="34" y="378"/>
                      <a:pt x="34" y="379"/>
                      <a:pt x="33" y="378"/>
                    </a:cubicBezTo>
                    <a:cubicBezTo>
                      <a:pt x="33" y="379"/>
                      <a:pt x="34" y="379"/>
                      <a:pt x="34" y="380"/>
                    </a:cubicBezTo>
                    <a:cubicBezTo>
                      <a:pt x="33" y="380"/>
                      <a:pt x="33" y="380"/>
                      <a:pt x="33" y="380"/>
                    </a:cubicBezTo>
                    <a:cubicBezTo>
                      <a:pt x="33" y="378"/>
                      <a:pt x="33" y="378"/>
                      <a:pt x="33" y="378"/>
                    </a:cubicBezTo>
                    <a:cubicBezTo>
                      <a:pt x="33" y="378"/>
                      <a:pt x="34" y="378"/>
                      <a:pt x="34" y="378"/>
                    </a:cubicBezTo>
                    <a:close/>
                    <a:moveTo>
                      <a:pt x="43" y="379"/>
                    </a:moveTo>
                    <a:cubicBezTo>
                      <a:pt x="43" y="380"/>
                      <a:pt x="43" y="380"/>
                      <a:pt x="44" y="380"/>
                    </a:cubicBezTo>
                    <a:cubicBezTo>
                      <a:pt x="44" y="381"/>
                      <a:pt x="44" y="381"/>
                      <a:pt x="44" y="381"/>
                    </a:cubicBezTo>
                    <a:cubicBezTo>
                      <a:pt x="43" y="381"/>
                      <a:pt x="43" y="380"/>
                      <a:pt x="43" y="381"/>
                    </a:cubicBezTo>
                    <a:cubicBezTo>
                      <a:pt x="43" y="380"/>
                      <a:pt x="43" y="380"/>
                      <a:pt x="43" y="379"/>
                    </a:cubicBezTo>
                    <a:close/>
                    <a:moveTo>
                      <a:pt x="27" y="380"/>
                    </a:moveTo>
                    <a:cubicBezTo>
                      <a:pt x="27" y="380"/>
                      <a:pt x="27" y="381"/>
                      <a:pt x="27" y="381"/>
                    </a:cubicBezTo>
                    <a:cubicBezTo>
                      <a:pt x="27" y="381"/>
                      <a:pt x="27" y="382"/>
                      <a:pt x="26" y="382"/>
                    </a:cubicBezTo>
                    <a:cubicBezTo>
                      <a:pt x="26" y="381"/>
                      <a:pt x="27" y="381"/>
                      <a:pt x="27" y="380"/>
                    </a:cubicBezTo>
                    <a:close/>
                    <a:moveTo>
                      <a:pt x="42" y="380"/>
                    </a:moveTo>
                    <a:cubicBezTo>
                      <a:pt x="43" y="381"/>
                      <a:pt x="42" y="385"/>
                      <a:pt x="41" y="385"/>
                    </a:cubicBezTo>
                    <a:cubicBezTo>
                      <a:pt x="41" y="383"/>
                      <a:pt x="42" y="382"/>
                      <a:pt x="42" y="381"/>
                    </a:cubicBezTo>
                    <a:cubicBezTo>
                      <a:pt x="42" y="381"/>
                      <a:pt x="42" y="381"/>
                      <a:pt x="42" y="380"/>
                    </a:cubicBezTo>
                    <a:close/>
                    <a:moveTo>
                      <a:pt x="25" y="381"/>
                    </a:moveTo>
                    <a:cubicBezTo>
                      <a:pt x="26" y="380"/>
                      <a:pt x="26" y="381"/>
                      <a:pt x="26" y="381"/>
                    </a:cubicBezTo>
                    <a:cubicBezTo>
                      <a:pt x="26" y="382"/>
                      <a:pt x="26" y="383"/>
                      <a:pt x="26" y="383"/>
                    </a:cubicBezTo>
                    <a:cubicBezTo>
                      <a:pt x="26" y="383"/>
                      <a:pt x="26" y="382"/>
                      <a:pt x="26" y="382"/>
                    </a:cubicBezTo>
                    <a:cubicBezTo>
                      <a:pt x="26" y="382"/>
                      <a:pt x="26" y="381"/>
                      <a:pt x="25" y="381"/>
                    </a:cubicBezTo>
                    <a:close/>
                    <a:moveTo>
                      <a:pt x="34" y="381"/>
                    </a:moveTo>
                    <a:cubicBezTo>
                      <a:pt x="34" y="382"/>
                      <a:pt x="33" y="382"/>
                      <a:pt x="33" y="381"/>
                    </a:cubicBezTo>
                    <a:cubicBezTo>
                      <a:pt x="33" y="380"/>
                      <a:pt x="34" y="380"/>
                      <a:pt x="34" y="381"/>
                    </a:cubicBezTo>
                    <a:close/>
                    <a:moveTo>
                      <a:pt x="46" y="381"/>
                    </a:moveTo>
                    <a:cubicBezTo>
                      <a:pt x="46" y="384"/>
                      <a:pt x="47" y="381"/>
                      <a:pt x="48" y="381"/>
                    </a:cubicBezTo>
                    <a:cubicBezTo>
                      <a:pt x="48" y="383"/>
                      <a:pt x="48" y="384"/>
                      <a:pt x="47" y="386"/>
                    </a:cubicBezTo>
                    <a:cubicBezTo>
                      <a:pt x="48" y="386"/>
                      <a:pt x="48" y="386"/>
                      <a:pt x="48" y="386"/>
                    </a:cubicBezTo>
                    <a:cubicBezTo>
                      <a:pt x="48" y="386"/>
                      <a:pt x="48" y="387"/>
                      <a:pt x="49" y="387"/>
                    </a:cubicBezTo>
                    <a:cubicBezTo>
                      <a:pt x="48" y="387"/>
                      <a:pt x="47" y="389"/>
                      <a:pt x="48" y="389"/>
                    </a:cubicBezTo>
                    <a:cubicBezTo>
                      <a:pt x="48" y="391"/>
                      <a:pt x="48" y="389"/>
                      <a:pt x="47" y="389"/>
                    </a:cubicBezTo>
                    <a:cubicBezTo>
                      <a:pt x="47" y="389"/>
                      <a:pt x="48" y="390"/>
                      <a:pt x="47" y="391"/>
                    </a:cubicBezTo>
                    <a:cubicBezTo>
                      <a:pt x="47" y="391"/>
                      <a:pt x="47" y="390"/>
                      <a:pt x="47" y="390"/>
                    </a:cubicBezTo>
                    <a:cubicBezTo>
                      <a:pt x="48" y="390"/>
                      <a:pt x="48" y="391"/>
                      <a:pt x="48" y="392"/>
                    </a:cubicBezTo>
                    <a:cubicBezTo>
                      <a:pt x="47" y="392"/>
                      <a:pt x="47" y="389"/>
                      <a:pt x="46" y="387"/>
                    </a:cubicBezTo>
                    <a:cubicBezTo>
                      <a:pt x="46" y="387"/>
                      <a:pt x="46" y="388"/>
                      <a:pt x="46" y="388"/>
                    </a:cubicBezTo>
                    <a:cubicBezTo>
                      <a:pt x="45" y="388"/>
                      <a:pt x="45" y="389"/>
                      <a:pt x="45" y="390"/>
                    </a:cubicBezTo>
                    <a:cubicBezTo>
                      <a:pt x="44" y="388"/>
                      <a:pt x="45" y="386"/>
                      <a:pt x="46" y="387"/>
                    </a:cubicBezTo>
                    <a:cubicBezTo>
                      <a:pt x="47" y="387"/>
                      <a:pt x="47" y="388"/>
                      <a:pt x="47" y="388"/>
                    </a:cubicBezTo>
                    <a:cubicBezTo>
                      <a:pt x="47" y="388"/>
                      <a:pt x="47" y="388"/>
                      <a:pt x="47" y="388"/>
                    </a:cubicBezTo>
                    <a:cubicBezTo>
                      <a:pt x="46" y="387"/>
                      <a:pt x="47" y="385"/>
                      <a:pt x="46" y="383"/>
                    </a:cubicBezTo>
                    <a:cubicBezTo>
                      <a:pt x="46" y="384"/>
                      <a:pt x="46" y="384"/>
                      <a:pt x="46" y="384"/>
                    </a:cubicBezTo>
                    <a:cubicBezTo>
                      <a:pt x="46" y="385"/>
                      <a:pt x="46" y="384"/>
                      <a:pt x="46" y="385"/>
                    </a:cubicBezTo>
                    <a:cubicBezTo>
                      <a:pt x="47" y="385"/>
                      <a:pt x="46" y="386"/>
                      <a:pt x="46" y="386"/>
                    </a:cubicBezTo>
                    <a:cubicBezTo>
                      <a:pt x="47" y="385"/>
                      <a:pt x="45" y="385"/>
                      <a:pt x="46" y="386"/>
                    </a:cubicBezTo>
                    <a:cubicBezTo>
                      <a:pt x="45" y="384"/>
                      <a:pt x="45" y="383"/>
                      <a:pt x="46" y="381"/>
                    </a:cubicBezTo>
                    <a:close/>
                    <a:moveTo>
                      <a:pt x="43" y="381"/>
                    </a:moveTo>
                    <a:cubicBezTo>
                      <a:pt x="43" y="382"/>
                      <a:pt x="43" y="382"/>
                      <a:pt x="44" y="382"/>
                    </a:cubicBezTo>
                    <a:cubicBezTo>
                      <a:pt x="44" y="383"/>
                      <a:pt x="43" y="383"/>
                      <a:pt x="43" y="383"/>
                    </a:cubicBezTo>
                    <a:cubicBezTo>
                      <a:pt x="43" y="382"/>
                      <a:pt x="43" y="382"/>
                      <a:pt x="43" y="381"/>
                    </a:cubicBezTo>
                    <a:close/>
                    <a:moveTo>
                      <a:pt x="52" y="382"/>
                    </a:moveTo>
                    <a:cubicBezTo>
                      <a:pt x="52" y="382"/>
                      <a:pt x="53" y="384"/>
                      <a:pt x="52" y="383"/>
                    </a:cubicBezTo>
                    <a:cubicBezTo>
                      <a:pt x="52" y="384"/>
                      <a:pt x="52" y="384"/>
                      <a:pt x="52" y="384"/>
                    </a:cubicBezTo>
                    <a:cubicBezTo>
                      <a:pt x="53" y="384"/>
                      <a:pt x="53" y="383"/>
                      <a:pt x="53" y="382"/>
                    </a:cubicBezTo>
                    <a:cubicBezTo>
                      <a:pt x="54" y="383"/>
                      <a:pt x="53" y="384"/>
                      <a:pt x="53" y="385"/>
                    </a:cubicBezTo>
                    <a:cubicBezTo>
                      <a:pt x="52" y="385"/>
                      <a:pt x="53" y="387"/>
                      <a:pt x="52" y="387"/>
                    </a:cubicBezTo>
                    <a:cubicBezTo>
                      <a:pt x="51" y="387"/>
                      <a:pt x="52" y="383"/>
                      <a:pt x="52" y="382"/>
                    </a:cubicBezTo>
                    <a:close/>
                    <a:moveTo>
                      <a:pt x="27" y="384"/>
                    </a:moveTo>
                    <a:cubicBezTo>
                      <a:pt x="28" y="384"/>
                      <a:pt x="28" y="386"/>
                      <a:pt x="29" y="386"/>
                    </a:cubicBezTo>
                    <a:cubicBezTo>
                      <a:pt x="28" y="388"/>
                      <a:pt x="28" y="387"/>
                      <a:pt x="28" y="389"/>
                    </a:cubicBezTo>
                    <a:cubicBezTo>
                      <a:pt x="28" y="388"/>
                      <a:pt x="28" y="388"/>
                      <a:pt x="28" y="386"/>
                    </a:cubicBezTo>
                    <a:cubicBezTo>
                      <a:pt x="28" y="386"/>
                      <a:pt x="28" y="387"/>
                      <a:pt x="28" y="388"/>
                    </a:cubicBezTo>
                    <a:cubicBezTo>
                      <a:pt x="27" y="386"/>
                      <a:pt x="28" y="385"/>
                      <a:pt x="27" y="384"/>
                    </a:cubicBezTo>
                    <a:close/>
                    <a:moveTo>
                      <a:pt x="26" y="383"/>
                    </a:moveTo>
                    <a:cubicBezTo>
                      <a:pt x="27" y="381"/>
                      <a:pt x="28" y="383"/>
                      <a:pt x="29" y="382"/>
                    </a:cubicBezTo>
                    <a:cubicBezTo>
                      <a:pt x="29" y="383"/>
                      <a:pt x="29" y="383"/>
                      <a:pt x="29" y="383"/>
                    </a:cubicBezTo>
                    <a:cubicBezTo>
                      <a:pt x="29" y="384"/>
                      <a:pt x="29" y="384"/>
                      <a:pt x="29" y="385"/>
                    </a:cubicBezTo>
                    <a:cubicBezTo>
                      <a:pt x="29" y="384"/>
                      <a:pt x="29" y="384"/>
                      <a:pt x="29" y="385"/>
                    </a:cubicBezTo>
                    <a:cubicBezTo>
                      <a:pt x="28" y="382"/>
                      <a:pt x="27" y="384"/>
                      <a:pt x="26" y="383"/>
                    </a:cubicBezTo>
                    <a:close/>
                    <a:moveTo>
                      <a:pt x="41" y="382"/>
                    </a:moveTo>
                    <a:cubicBezTo>
                      <a:pt x="41" y="383"/>
                      <a:pt x="41" y="385"/>
                      <a:pt x="40" y="384"/>
                    </a:cubicBezTo>
                    <a:cubicBezTo>
                      <a:pt x="40" y="383"/>
                      <a:pt x="40" y="383"/>
                      <a:pt x="41" y="382"/>
                    </a:cubicBezTo>
                    <a:close/>
                    <a:moveTo>
                      <a:pt x="34" y="384"/>
                    </a:moveTo>
                    <a:cubicBezTo>
                      <a:pt x="35" y="384"/>
                      <a:pt x="35" y="385"/>
                      <a:pt x="35" y="386"/>
                    </a:cubicBezTo>
                    <a:cubicBezTo>
                      <a:pt x="35" y="386"/>
                      <a:pt x="34" y="385"/>
                      <a:pt x="34" y="384"/>
                    </a:cubicBezTo>
                    <a:close/>
                    <a:moveTo>
                      <a:pt x="27" y="386"/>
                    </a:moveTo>
                    <a:cubicBezTo>
                      <a:pt x="26" y="388"/>
                      <a:pt x="28" y="388"/>
                      <a:pt x="28" y="390"/>
                    </a:cubicBezTo>
                    <a:cubicBezTo>
                      <a:pt x="27" y="390"/>
                      <a:pt x="27" y="390"/>
                      <a:pt x="27" y="391"/>
                    </a:cubicBezTo>
                    <a:cubicBezTo>
                      <a:pt x="27" y="390"/>
                      <a:pt x="26" y="390"/>
                      <a:pt x="26" y="391"/>
                    </a:cubicBezTo>
                    <a:cubicBezTo>
                      <a:pt x="26" y="389"/>
                      <a:pt x="25" y="388"/>
                      <a:pt x="26" y="388"/>
                    </a:cubicBezTo>
                    <a:cubicBezTo>
                      <a:pt x="26" y="387"/>
                      <a:pt x="25" y="387"/>
                      <a:pt x="25" y="388"/>
                    </a:cubicBezTo>
                    <a:cubicBezTo>
                      <a:pt x="24" y="386"/>
                      <a:pt x="26" y="385"/>
                      <a:pt x="26" y="385"/>
                    </a:cubicBezTo>
                    <a:cubicBezTo>
                      <a:pt x="26" y="387"/>
                      <a:pt x="26" y="386"/>
                      <a:pt x="27" y="386"/>
                    </a:cubicBezTo>
                    <a:close/>
                    <a:moveTo>
                      <a:pt x="33" y="385"/>
                    </a:moveTo>
                    <a:cubicBezTo>
                      <a:pt x="34" y="385"/>
                      <a:pt x="34" y="387"/>
                      <a:pt x="34" y="388"/>
                    </a:cubicBezTo>
                    <a:cubicBezTo>
                      <a:pt x="34" y="387"/>
                      <a:pt x="33" y="386"/>
                      <a:pt x="33" y="385"/>
                    </a:cubicBezTo>
                    <a:close/>
                    <a:moveTo>
                      <a:pt x="42" y="385"/>
                    </a:moveTo>
                    <a:cubicBezTo>
                      <a:pt x="43" y="387"/>
                      <a:pt x="42" y="387"/>
                      <a:pt x="41" y="388"/>
                    </a:cubicBezTo>
                    <a:cubicBezTo>
                      <a:pt x="41" y="387"/>
                      <a:pt x="42" y="387"/>
                      <a:pt x="42" y="385"/>
                    </a:cubicBezTo>
                    <a:close/>
                    <a:moveTo>
                      <a:pt x="31" y="387"/>
                    </a:moveTo>
                    <a:cubicBezTo>
                      <a:pt x="32" y="386"/>
                      <a:pt x="32" y="389"/>
                      <a:pt x="32" y="390"/>
                    </a:cubicBezTo>
                    <a:cubicBezTo>
                      <a:pt x="31" y="389"/>
                      <a:pt x="32" y="389"/>
                      <a:pt x="31" y="390"/>
                    </a:cubicBezTo>
                    <a:cubicBezTo>
                      <a:pt x="31" y="389"/>
                      <a:pt x="32" y="388"/>
                      <a:pt x="31" y="387"/>
                    </a:cubicBezTo>
                    <a:close/>
                    <a:moveTo>
                      <a:pt x="25" y="389"/>
                    </a:moveTo>
                    <a:cubicBezTo>
                      <a:pt x="24" y="389"/>
                      <a:pt x="25" y="391"/>
                      <a:pt x="24" y="391"/>
                    </a:cubicBezTo>
                    <a:cubicBezTo>
                      <a:pt x="24" y="391"/>
                      <a:pt x="24" y="390"/>
                      <a:pt x="24" y="388"/>
                    </a:cubicBezTo>
                    <a:cubicBezTo>
                      <a:pt x="24" y="389"/>
                      <a:pt x="25" y="389"/>
                      <a:pt x="25" y="390"/>
                    </a:cubicBezTo>
                    <a:cubicBezTo>
                      <a:pt x="25" y="391"/>
                      <a:pt x="25" y="390"/>
                      <a:pt x="25" y="389"/>
                    </a:cubicBezTo>
                    <a:close/>
                    <a:moveTo>
                      <a:pt x="30" y="389"/>
                    </a:moveTo>
                    <a:cubicBezTo>
                      <a:pt x="29" y="390"/>
                      <a:pt x="29" y="391"/>
                      <a:pt x="29" y="391"/>
                    </a:cubicBezTo>
                    <a:cubicBezTo>
                      <a:pt x="28" y="390"/>
                      <a:pt x="29" y="389"/>
                      <a:pt x="30" y="389"/>
                    </a:cubicBezTo>
                    <a:close/>
                    <a:moveTo>
                      <a:pt x="33" y="391"/>
                    </a:moveTo>
                    <a:cubicBezTo>
                      <a:pt x="34" y="391"/>
                      <a:pt x="34" y="391"/>
                      <a:pt x="34" y="391"/>
                    </a:cubicBezTo>
                    <a:cubicBezTo>
                      <a:pt x="34" y="392"/>
                      <a:pt x="35" y="394"/>
                      <a:pt x="34" y="394"/>
                    </a:cubicBezTo>
                    <a:cubicBezTo>
                      <a:pt x="34" y="394"/>
                      <a:pt x="33" y="393"/>
                      <a:pt x="33" y="391"/>
                    </a:cubicBezTo>
                    <a:close/>
                    <a:moveTo>
                      <a:pt x="25" y="391"/>
                    </a:moveTo>
                    <a:cubicBezTo>
                      <a:pt x="25" y="392"/>
                      <a:pt x="26" y="391"/>
                      <a:pt x="26" y="393"/>
                    </a:cubicBezTo>
                    <a:cubicBezTo>
                      <a:pt x="26" y="393"/>
                      <a:pt x="25" y="393"/>
                      <a:pt x="25" y="391"/>
                    </a:cubicBezTo>
                    <a:close/>
                    <a:moveTo>
                      <a:pt x="25" y="394"/>
                    </a:moveTo>
                    <a:cubicBezTo>
                      <a:pt x="25" y="394"/>
                      <a:pt x="25" y="395"/>
                      <a:pt x="24" y="395"/>
                    </a:cubicBezTo>
                    <a:cubicBezTo>
                      <a:pt x="24" y="393"/>
                      <a:pt x="25" y="392"/>
                      <a:pt x="25" y="394"/>
                    </a:cubicBezTo>
                    <a:close/>
                    <a:moveTo>
                      <a:pt x="32" y="394"/>
                    </a:moveTo>
                    <a:cubicBezTo>
                      <a:pt x="32" y="396"/>
                      <a:pt x="33" y="395"/>
                      <a:pt x="33" y="397"/>
                    </a:cubicBezTo>
                    <a:cubicBezTo>
                      <a:pt x="33" y="398"/>
                      <a:pt x="32" y="396"/>
                      <a:pt x="31" y="395"/>
                    </a:cubicBezTo>
                    <a:cubicBezTo>
                      <a:pt x="31" y="394"/>
                      <a:pt x="32" y="394"/>
                      <a:pt x="32" y="394"/>
                    </a:cubicBezTo>
                    <a:close/>
                    <a:moveTo>
                      <a:pt x="42" y="400"/>
                    </a:moveTo>
                    <a:cubicBezTo>
                      <a:pt x="43" y="400"/>
                      <a:pt x="43" y="401"/>
                      <a:pt x="43" y="401"/>
                    </a:cubicBezTo>
                    <a:cubicBezTo>
                      <a:pt x="43" y="401"/>
                      <a:pt x="43" y="400"/>
                      <a:pt x="43" y="399"/>
                    </a:cubicBezTo>
                    <a:cubicBezTo>
                      <a:pt x="43" y="399"/>
                      <a:pt x="43" y="400"/>
                      <a:pt x="43" y="401"/>
                    </a:cubicBezTo>
                    <a:cubicBezTo>
                      <a:pt x="44" y="401"/>
                      <a:pt x="44" y="399"/>
                      <a:pt x="44" y="399"/>
                    </a:cubicBezTo>
                    <a:cubicBezTo>
                      <a:pt x="44" y="399"/>
                      <a:pt x="43" y="397"/>
                      <a:pt x="43" y="398"/>
                    </a:cubicBezTo>
                    <a:cubicBezTo>
                      <a:pt x="42" y="396"/>
                      <a:pt x="45" y="397"/>
                      <a:pt x="44" y="394"/>
                    </a:cubicBezTo>
                    <a:cubicBezTo>
                      <a:pt x="45" y="394"/>
                      <a:pt x="45" y="395"/>
                      <a:pt x="45" y="395"/>
                    </a:cubicBezTo>
                    <a:cubicBezTo>
                      <a:pt x="45" y="396"/>
                      <a:pt x="44" y="397"/>
                      <a:pt x="45" y="397"/>
                    </a:cubicBezTo>
                    <a:cubicBezTo>
                      <a:pt x="45" y="399"/>
                      <a:pt x="45" y="400"/>
                      <a:pt x="45" y="401"/>
                    </a:cubicBezTo>
                    <a:cubicBezTo>
                      <a:pt x="45" y="401"/>
                      <a:pt x="45" y="401"/>
                      <a:pt x="45" y="401"/>
                    </a:cubicBezTo>
                    <a:cubicBezTo>
                      <a:pt x="44" y="403"/>
                      <a:pt x="46" y="408"/>
                      <a:pt x="45" y="409"/>
                    </a:cubicBezTo>
                    <a:cubicBezTo>
                      <a:pt x="45" y="409"/>
                      <a:pt x="45" y="411"/>
                      <a:pt x="45" y="411"/>
                    </a:cubicBezTo>
                    <a:cubicBezTo>
                      <a:pt x="45" y="413"/>
                      <a:pt x="46" y="415"/>
                      <a:pt x="45" y="418"/>
                    </a:cubicBezTo>
                    <a:cubicBezTo>
                      <a:pt x="45" y="418"/>
                      <a:pt x="45" y="418"/>
                      <a:pt x="45" y="418"/>
                    </a:cubicBezTo>
                    <a:cubicBezTo>
                      <a:pt x="45" y="417"/>
                      <a:pt x="45" y="417"/>
                      <a:pt x="45" y="417"/>
                    </a:cubicBezTo>
                    <a:cubicBezTo>
                      <a:pt x="46" y="416"/>
                      <a:pt x="44" y="415"/>
                      <a:pt x="44" y="413"/>
                    </a:cubicBezTo>
                    <a:cubicBezTo>
                      <a:pt x="45" y="413"/>
                      <a:pt x="45" y="409"/>
                      <a:pt x="44" y="407"/>
                    </a:cubicBezTo>
                    <a:cubicBezTo>
                      <a:pt x="44" y="408"/>
                      <a:pt x="44" y="411"/>
                      <a:pt x="43" y="411"/>
                    </a:cubicBezTo>
                    <a:cubicBezTo>
                      <a:pt x="43" y="410"/>
                      <a:pt x="43" y="410"/>
                      <a:pt x="43" y="409"/>
                    </a:cubicBezTo>
                    <a:cubicBezTo>
                      <a:pt x="43" y="410"/>
                      <a:pt x="43" y="411"/>
                      <a:pt x="42" y="410"/>
                    </a:cubicBezTo>
                    <a:cubicBezTo>
                      <a:pt x="42" y="408"/>
                      <a:pt x="43" y="409"/>
                      <a:pt x="43" y="407"/>
                    </a:cubicBezTo>
                    <a:cubicBezTo>
                      <a:pt x="43" y="407"/>
                      <a:pt x="43" y="406"/>
                      <a:pt x="42" y="406"/>
                    </a:cubicBezTo>
                    <a:cubicBezTo>
                      <a:pt x="42" y="405"/>
                      <a:pt x="43" y="404"/>
                      <a:pt x="43" y="406"/>
                    </a:cubicBezTo>
                    <a:cubicBezTo>
                      <a:pt x="43" y="406"/>
                      <a:pt x="43" y="403"/>
                      <a:pt x="42" y="404"/>
                    </a:cubicBezTo>
                    <a:cubicBezTo>
                      <a:pt x="43" y="403"/>
                      <a:pt x="43" y="403"/>
                      <a:pt x="43" y="402"/>
                    </a:cubicBezTo>
                    <a:cubicBezTo>
                      <a:pt x="43" y="402"/>
                      <a:pt x="42" y="401"/>
                      <a:pt x="42" y="400"/>
                    </a:cubicBezTo>
                    <a:close/>
                    <a:moveTo>
                      <a:pt x="42" y="398"/>
                    </a:moveTo>
                    <a:cubicBezTo>
                      <a:pt x="42" y="398"/>
                      <a:pt x="42" y="399"/>
                      <a:pt x="41" y="399"/>
                    </a:cubicBezTo>
                    <a:cubicBezTo>
                      <a:pt x="41" y="398"/>
                      <a:pt x="42" y="398"/>
                      <a:pt x="42" y="397"/>
                    </a:cubicBezTo>
                    <a:cubicBezTo>
                      <a:pt x="42" y="397"/>
                      <a:pt x="42" y="398"/>
                      <a:pt x="42" y="398"/>
                    </a:cubicBezTo>
                    <a:cubicBezTo>
                      <a:pt x="42" y="399"/>
                      <a:pt x="42" y="398"/>
                      <a:pt x="42" y="398"/>
                    </a:cubicBezTo>
                    <a:close/>
                    <a:moveTo>
                      <a:pt x="53" y="397"/>
                    </a:moveTo>
                    <a:cubicBezTo>
                      <a:pt x="54" y="398"/>
                      <a:pt x="52" y="399"/>
                      <a:pt x="52" y="400"/>
                    </a:cubicBezTo>
                    <a:cubicBezTo>
                      <a:pt x="52" y="397"/>
                      <a:pt x="53" y="399"/>
                      <a:pt x="53" y="397"/>
                    </a:cubicBezTo>
                    <a:close/>
                    <a:moveTo>
                      <a:pt x="32" y="397"/>
                    </a:moveTo>
                    <a:cubicBezTo>
                      <a:pt x="32" y="398"/>
                      <a:pt x="32" y="398"/>
                      <a:pt x="32" y="398"/>
                    </a:cubicBezTo>
                    <a:cubicBezTo>
                      <a:pt x="31" y="398"/>
                      <a:pt x="32" y="400"/>
                      <a:pt x="31" y="400"/>
                    </a:cubicBezTo>
                    <a:cubicBezTo>
                      <a:pt x="31" y="400"/>
                      <a:pt x="31" y="399"/>
                      <a:pt x="31" y="398"/>
                    </a:cubicBezTo>
                    <a:cubicBezTo>
                      <a:pt x="31" y="398"/>
                      <a:pt x="31" y="397"/>
                      <a:pt x="32" y="397"/>
                    </a:cubicBezTo>
                    <a:close/>
                    <a:moveTo>
                      <a:pt x="52" y="404"/>
                    </a:moveTo>
                    <a:cubicBezTo>
                      <a:pt x="53" y="404"/>
                      <a:pt x="54" y="407"/>
                      <a:pt x="52" y="407"/>
                    </a:cubicBezTo>
                    <a:cubicBezTo>
                      <a:pt x="53" y="405"/>
                      <a:pt x="52" y="406"/>
                      <a:pt x="52" y="404"/>
                    </a:cubicBezTo>
                    <a:close/>
                    <a:moveTo>
                      <a:pt x="42" y="441"/>
                    </a:moveTo>
                    <a:cubicBezTo>
                      <a:pt x="43" y="442"/>
                      <a:pt x="42" y="443"/>
                      <a:pt x="42" y="444"/>
                    </a:cubicBezTo>
                    <a:cubicBezTo>
                      <a:pt x="42" y="444"/>
                      <a:pt x="42" y="442"/>
                      <a:pt x="42" y="441"/>
                    </a:cubicBez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 w="14288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ctr" anchorCtr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buClrTx/>
                  <a:buSzTx/>
                  <a:buFontTx/>
                </a:pPr>
                <a:endParaRPr lang="zh-CN" altLang="en-US">
                  <a:solidFill>
                    <a:srgbClr val="FFFFFF"/>
                  </a:solidFill>
                  <a:sym typeface="+mn-ea"/>
                </a:endParaRPr>
              </a:p>
            </p:txBody>
          </p:sp>
        </p:grpSp>
        <p:sp>
          <p:nvSpPr>
            <p:cNvPr id="60" name="矩形 23"/>
            <p:cNvSpPr/>
            <p:nvPr/>
          </p:nvSpPr>
          <p:spPr>
            <a:xfrm>
              <a:off x="10281" y="7875"/>
              <a:ext cx="8293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lvl="0" algn="l" eaLnBrk="1" hangingPunct="1">
                <a:lnSpc>
                  <a:spcPct val="100000"/>
                </a:lnSpc>
                <a:buClrTx/>
                <a:buSzTx/>
                <a:buFont typeface="Wingdings" panose="05000000000000000000" charset="0"/>
                <a:buChar char="p"/>
              </a:pPr>
              <a:r>
                <a:rPr lang="zh-CN" altLang="en-US" sz="1400" noProof="0" dirty="0">
                  <a:solidFill>
                    <a:schemeClr val="accent5">
                      <a:lumMod val="50000"/>
                    </a:schemeClr>
                  </a:solidFill>
                  <a:cs typeface="+mn-ea"/>
                </a:rPr>
                <a:t>婚恋企业正通过互联网路径，向婚庆、旅游等</a:t>
              </a:r>
              <a:r>
                <a:rPr lang="zh-CN" altLang="en-US" sz="1400" noProof="0" dirty="0">
                  <a:solidFill>
                    <a:schemeClr val="accent5">
                      <a:lumMod val="50000"/>
                    </a:schemeClr>
                  </a:solidFill>
                  <a:cs typeface="+mn-ea"/>
                </a:rPr>
                <a:t>行业拓展</a:t>
              </a:r>
              <a:endParaRPr lang="zh-CN" altLang="en-US" sz="1400" noProof="0" dirty="0">
                <a:solidFill>
                  <a:schemeClr val="accent5">
                    <a:lumMod val="50000"/>
                  </a:schemeClr>
                </a:solidFill>
                <a:cs typeface="+mn-ea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6361430" y="5302250"/>
            <a:ext cx="5093970" cy="725805"/>
            <a:chOff x="10230" y="8346"/>
            <a:chExt cx="8022" cy="1143"/>
          </a:xfrm>
        </p:grpSpPr>
        <p:grpSp>
          <p:nvGrpSpPr>
            <p:cNvPr id="55" name="组合 54"/>
            <p:cNvGrpSpPr/>
            <p:nvPr/>
          </p:nvGrpSpPr>
          <p:grpSpPr>
            <a:xfrm>
              <a:off x="10230" y="8346"/>
              <a:ext cx="3448" cy="716"/>
              <a:chOff x="10227" y="8346"/>
              <a:chExt cx="3448" cy="716"/>
            </a:xfrm>
          </p:grpSpPr>
          <p:sp>
            <p:nvSpPr>
              <p:cNvPr id="45" name="矩形 44"/>
              <p:cNvSpPr/>
              <p:nvPr>
                <p:custDataLst>
                  <p:tags r:id="rId12"/>
                </p:custDataLst>
              </p:nvPr>
            </p:nvSpPr>
            <p:spPr>
              <a:xfrm>
                <a:off x="10281" y="8346"/>
                <a:ext cx="3386" cy="5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</a:pPr>
                <a:r>
                  <a:rPr lang="zh-CN" altLang="en-US" sz="1600" b="1" noProof="0" dirty="0">
                    <a:ln>
                      <a:noFill/>
                    </a:ln>
                    <a:solidFill>
                      <a:schemeClr val="accent5">
                        <a:lumMod val="50000"/>
                      </a:schemeClr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</a:rPr>
                  <a:t>0</a:t>
                </a:r>
                <a:r>
                  <a:rPr lang="en-US" altLang="zh-CN" sz="1600" b="1" noProof="0" dirty="0">
                    <a:ln>
                      <a:noFill/>
                    </a:ln>
                    <a:solidFill>
                      <a:schemeClr val="accent5">
                        <a:lumMod val="50000"/>
                      </a:schemeClr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</a:rPr>
                  <a:t>4 </a:t>
                </a:r>
                <a:r>
                  <a:rPr lang="zh-CN" altLang="en-US" sz="1600" b="1" noProof="0" dirty="0">
                    <a:ln>
                      <a:noFill/>
                    </a:ln>
                    <a:solidFill>
                      <a:schemeClr val="accent5">
                        <a:lumMod val="50000"/>
                      </a:schemeClr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</a:rPr>
                  <a:t>行业持续</a:t>
                </a:r>
                <a:r>
                  <a:rPr lang="zh-CN" altLang="en-US" sz="1600" b="1" noProof="0" dirty="0">
                    <a:ln>
                      <a:noFill/>
                    </a:ln>
                    <a:solidFill>
                      <a:schemeClr val="accent5">
                        <a:lumMod val="50000"/>
                      </a:schemeClr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</a:rPr>
                  <a:t>增长</a:t>
                </a:r>
                <a:endParaRPr lang="zh-CN" altLang="en-US" sz="1600" b="1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</a:endParaRPr>
              </a:p>
            </p:txBody>
          </p:sp>
          <p:sp>
            <p:nvSpPr>
              <p:cNvPr id="47" name="Freeform 7397"/>
              <p:cNvSpPr/>
              <p:nvPr>
                <p:custDataLst>
                  <p:tags r:id="rId13"/>
                </p:custDataLst>
              </p:nvPr>
            </p:nvSpPr>
            <p:spPr bwMode="auto">
              <a:xfrm rot="16200000">
                <a:off x="11923" y="7310"/>
                <a:ext cx="57" cy="3449"/>
              </a:xfrm>
              <a:custGeom>
                <a:avLst/>
                <a:gdLst>
                  <a:gd name="T0" fmla="*/ 391912 w 1717675"/>
                  <a:gd name="T1" fmla="*/ 391912 w 1717675"/>
                  <a:gd name="T2" fmla="*/ 391912 w 1717675"/>
                  <a:gd name="T3" fmla="*/ 391912 w 1717675"/>
                  <a:gd name="T4" fmla="*/ 391912 w 1717675"/>
                  <a:gd name="T5" fmla="*/ 391912 w 1717675"/>
                  <a:gd name="T6" fmla="*/ 391912 w 1717675"/>
                  <a:gd name="T7" fmla="*/ 391912 w 1717675"/>
                  <a:gd name="T8" fmla="*/ 391912 w 1717675"/>
                  <a:gd name="T9" fmla="*/ 391912 w 1717675"/>
                  <a:gd name="T10" fmla="*/ 391912 w 1717675"/>
                  <a:gd name="T11" fmla="*/ 391912 w 1717675"/>
                  <a:gd name="T12" fmla="*/ 391912 w 1717675"/>
                  <a:gd name="T13" fmla="*/ 391912 w 1717675"/>
                  <a:gd name="T14" fmla="*/ 391912 w 1717675"/>
                  <a:gd name="T15" fmla="*/ 391912 w 1717675"/>
                  <a:gd name="T16" fmla="*/ 391912 w 1717675"/>
                  <a:gd name="T17" fmla="*/ 391912 w 1717675"/>
                  <a:gd name="T18" fmla="*/ 391912 w 1717675"/>
                  <a:gd name="T19" fmla="*/ 391912 w 1717675"/>
                  <a:gd name="T20" fmla="*/ 391912 w 1717675"/>
                  <a:gd name="T21" fmla="*/ 391912 w 1717675"/>
                  <a:gd name="T22" fmla="*/ 391912 w 1717675"/>
                  <a:gd name="T23" fmla="*/ 391912 w 1717675"/>
                  <a:gd name="T24" fmla="*/ 391912 w 1717675"/>
                  <a:gd name="T25" fmla="*/ 391912 w 1717675"/>
                  <a:gd name="T26" fmla="*/ 391912 w 1717675"/>
                  <a:gd name="T27" fmla="*/ 391912 w 1717675"/>
                  <a:gd name="T28" fmla="*/ 391912 w 1717675"/>
                  <a:gd name="T29" fmla="*/ 391912 w 1717675"/>
                  <a:gd name="T30" fmla="*/ 391912 w 1717675"/>
                  <a:gd name="T31" fmla="*/ 391912 w 1717675"/>
                  <a:gd name="T32" fmla="*/ 391912 w 1717675"/>
                  <a:gd name="T33" fmla="*/ 391912 w 1717675"/>
                  <a:gd name="T34" fmla="*/ 391912 w 1717675"/>
                  <a:gd name="T35" fmla="*/ 391912 w 1717675"/>
                  <a:gd name="T36" fmla="*/ 391912 w 1717675"/>
                  <a:gd name="T37" fmla="*/ 391912 w 1717675"/>
                  <a:gd name="T38" fmla="*/ 391912 w 1717675"/>
                  <a:gd name="T39" fmla="*/ 391912 w 1717675"/>
                  <a:gd name="T40" fmla="*/ 391912 w 1717675"/>
                  <a:gd name="T41" fmla="*/ 391912 w 1717675"/>
                  <a:gd name="T42" fmla="*/ 391912 w 1717675"/>
                  <a:gd name="T43" fmla="*/ 391912 w 1717675"/>
                  <a:gd name="T44" fmla="*/ 391912 w 1717675"/>
                  <a:gd name="T45" fmla="*/ 391912 w 1717675"/>
                  <a:gd name="T46" fmla="*/ 391912 w 1717675"/>
                  <a:gd name="T47" fmla="*/ 391912 w 1717675"/>
                  <a:gd name="T48" fmla="*/ 391912 w 1717675"/>
                  <a:gd name="T49" fmla="*/ 391912 w 1717675"/>
                  <a:gd name="T50" fmla="*/ 391912 w 1717675"/>
                  <a:gd name="T51" fmla="*/ 391912 w 1717675"/>
                  <a:gd name="T52" fmla="*/ 391912 w 1717675"/>
                  <a:gd name="T53" fmla="*/ 391912 w 1717675"/>
                  <a:gd name="T54" fmla="*/ 391912 w 1717675"/>
                  <a:gd name="T55" fmla="*/ 391912 w 1717675"/>
                  <a:gd name="T56" fmla="*/ 391912 w 1717675"/>
                  <a:gd name="T57" fmla="*/ 391912 w 1717675"/>
                  <a:gd name="T58" fmla="*/ 391912 w 1717675"/>
                  <a:gd name="T59" fmla="*/ 391912 w 1717675"/>
                  <a:gd name="T60" fmla="*/ 391912 w 1717675"/>
                  <a:gd name="T61" fmla="*/ 391912 w 1717675"/>
                  <a:gd name="T62" fmla="*/ 391912 w 1717675"/>
                  <a:gd name="T63" fmla="*/ 391912 w 1717675"/>
                  <a:gd name="T64" fmla="*/ 391912 w 1717675"/>
                  <a:gd name="T65" fmla="*/ 391912 w 1717675"/>
                  <a:gd name="T66" fmla="*/ 391912 w 1717675"/>
                  <a:gd name="T67" fmla="*/ 391912 w 1717675"/>
                  <a:gd name="T68" fmla="*/ 391912 w 1717675"/>
                  <a:gd name="T69" fmla="*/ 391912 w 1717675"/>
                  <a:gd name="T70" fmla="*/ 391912 w 1717675"/>
                  <a:gd name="T71" fmla="*/ 391912 w 1717675"/>
                  <a:gd name="T72" fmla="*/ 391912 w 1717675"/>
                  <a:gd name="T73" fmla="*/ 391912 w 1717675"/>
                  <a:gd name="T74" fmla="*/ 391912 w 1717675"/>
                  <a:gd name="T75" fmla="*/ 391912 w 1717675"/>
                  <a:gd name="T76" fmla="*/ 391912 w 1717675"/>
                  <a:gd name="T77" fmla="*/ 391912 w 1717675"/>
                  <a:gd name="T78" fmla="*/ 391912 w 1717675"/>
                  <a:gd name="T79" fmla="*/ 391912 w 1717675"/>
                  <a:gd name="T80" fmla="*/ 391912 w 1717675"/>
                  <a:gd name="T81" fmla="*/ 391912 w 1717675"/>
                  <a:gd name="T82" fmla="*/ 391912 w 1717675"/>
                  <a:gd name="T83" fmla="*/ 391912 w 1717675"/>
                  <a:gd name="T84" fmla="*/ 391912 w 1717675"/>
                  <a:gd name="T85" fmla="*/ 391912 w 1717675"/>
                  <a:gd name="T86" fmla="*/ 391912 w 1717675"/>
                  <a:gd name="T87" fmla="*/ 391912 w 1717675"/>
                  <a:gd name="T88" fmla="*/ 391912 w 1717675"/>
                  <a:gd name="T89" fmla="*/ 391912 w 1717675"/>
                  <a:gd name="T90" fmla="*/ 391912 w 1717675"/>
                  <a:gd name="T91" fmla="*/ 391912 w 1717675"/>
                  <a:gd name="T92" fmla="*/ 391912 w 1717675"/>
                  <a:gd name="T93" fmla="*/ 391912 w 1717675"/>
                  <a:gd name="T94" fmla="*/ 391912 w 1717675"/>
                  <a:gd name="T95" fmla="*/ 391912 w 1717675"/>
                  <a:gd name="T96" fmla="*/ 391912 w 1717675"/>
                  <a:gd name="T97" fmla="*/ 391912 w 1717675"/>
                  <a:gd name="T98" fmla="*/ 391912 w 1717675"/>
                  <a:gd name="T99" fmla="*/ 391912 w 1717675"/>
                  <a:gd name="T100" fmla="*/ 391912 w 1717675"/>
                  <a:gd name="T101" fmla="*/ 391912 w 1717675"/>
                  <a:gd name="T102" fmla="*/ 391912 w 1717675"/>
                  <a:gd name="T103" fmla="*/ 391912 w 1717675"/>
                  <a:gd name="T104" fmla="*/ 391912 w 1717675"/>
                  <a:gd name="T105" fmla="*/ 391912 w 1717675"/>
                  <a:gd name="T106" fmla="*/ 391912 w 1717675"/>
                  <a:gd name="T107" fmla="*/ 391912 w 1717675"/>
                  <a:gd name="T108" fmla="*/ 391912 w 1717675"/>
                  <a:gd name="T109" fmla="*/ 391912 w 1717675"/>
                  <a:gd name="T110" fmla="*/ 391912 w 1717675"/>
                  <a:gd name="T111" fmla="*/ 391912 w 1717675"/>
                  <a:gd name="T112" fmla="*/ 391912 w 1717675"/>
                  <a:gd name="T113" fmla="*/ 391912 w 1717675"/>
                  <a:gd name="T114" fmla="*/ 391912 w 1717675"/>
                  <a:gd name="T115" fmla="*/ 391912 w 1717675"/>
                  <a:gd name="T116" fmla="*/ 391912 w 1717675"/>
                  <a:gd name="T117" fmla="*/ 391912 w 1717675"/>
                  <a:gd name="T118" fmla="*/ 391912 w 1717675"/>
                  <a:gd name="T119" fmla="*/ 391912 w 1717675"/>
                  <a:gd name="T120" fmla="*/ 391912 w 1717675"/>
                  <a:gd name="T121" fmla="*/ 391912 w 1717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0" h="473">
                    <a:moveTo>
                      <a:pt x="29" y="6"/>
                    </a:moveTo>
                    <a:cubicBezTo>
                      <a:pt x="29" y="7"/>
                      <a:pt x="29" y="7"/>
                      <a:pt x="29" y="7"/>
                    </a:cubicBezTo>
                    <a:cubicBezTo>
                      <a:pt x="29" y="7"/>
                      <a:pt x="28" y="7"/>
                      <a:pt x="28" y="6"/>
                    </a:cubicBezTo>
                    <a:cubicBezTo>
                      <a:pt x="28" y="6"/>
                      <a:pt x="28" y="4"/>
                      <a:pt x="28" y="3"/>
                    </a:cubicBezTo>
                    <a:cubicBezTo>
                      <a:pt x="25" y="2"/>
                      <a:pt x="23" y="2"/>
                      <a:pt x="22" y="4"/>
                    </a:cubicBezTo>
                    <a:cubicBezTo>
                      <a:pt x="21" y="2"/>
                      <a:pt x="21" y="5"/>
                      <a:pt x="20" y="3"/>
                    </a:cubicBezTo>
                    <a:cubicBezTo>
                      <a:pt x="21" y="5"/>
                      <a:pt x="21" y="6"/>
                      <a:pt x="22" y="8"/>
                    </a:cubicBezTo>
                    <a:cubicBezTo>
                      <a:pt x="21" y="7"/>
                      <a:pt x="19" y="8"/>
                      <a:pt x="19" y="6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7" y="5"/>
                      <a:pt x="15" y="7"/>
                      <a:pt x="13" y="6"/>
                    </a:cubicBezTo>
                    <a:cubicBezTo>
                      <a:pt x="13" y="7"/>
                      <a:pt x="13" y="7"/>
                      <a:pt x="13" y="8"/>
                    </a:cubicBezTo>
                    <a:cubicBezTo>
                      <a:pt x="12" y="7"/>
                      <a:pt x="12" y="8"/>
                      <a:pt x="11" y="7"/>
                    </a:cubicBezTo>
                    <a:cubicBezTo>
                      <a:pt x="11" y="8"/>
                      <a:pt x="11" y="9"/>
                      <a:pt x="11" y="9"/>
                    </a:cubicBezTo>
                    <a:cubicBezTo>
                      <a:pt x="11" y="9"/>
                      <a:pt x="11" y="10"/>
                      <a:pt x="10" y="9"/>
                    </a:cubicBezTo>
                    <a:cubicBezTo>
                      <a:pt x="10" y="10"/>
                      <a:pt x="9" y="10"/>
                      <a:pt x="8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10" y="12"/>
                      <a:pt x="9" y="11"/>
                      <a:pt x="9" y="11"/>
                    </a:cubicBezTo>
                    <a:cubicBezTo>
                      <a:pt x="10" y="11"/>
                      <a:pt x="10" y="12"/>
                      <a:pt x="10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1" y="12"/>
                      <a:pt x="11" y="11"/>
                      <a:pt x="12" y="11"/>
                    </a:cubicBezTo>
                    <a:cubicBezTo>
                      <a:pt x="13" y="13"/>
                      <a:pt x="12" y="14"/>
                      <a:pt x="12" y="16"/>
                    </a:cubicBezTo>
                    <a:cubicBezTo>
                      <a:pt x="11" y="15"/>
                      <a:pt x="11" y="15"/>
                      <a:pt x="11" y="16"/>
                    </a:cubicBezTo>
                    <a:cubicBezTo>
                      <a:pt x="10" y="14"/>
                      <a:pt x="8" y="18"/>
                      <a:pt x="7" y="16"/>
                    </a:cubicBezTo>
                    <a:cubicBezTo>
                      <a:pt x="7" y="17"/>
                      <a:pt x="7" y="18"/>
                      <a:pt x="6" y="18"/>
                    </a:cubicBezTo>
                    <a:cubicBezTo>
                      <a:pt x="5" y="17"/>
                      <a:pt x="2" y="19"/>
                      <a:pt x="2" y="21"/>
                    </a:cubicBezTo>
                    <a:cubicBezTo>
                      <a:pt x="3" y="22"/>
                      <a:pt x="4" y="22"/>
                      <a:pt x="5" y="20"/>
                    </a:cubicBezTo>
                    <a:cubicBezTo>
                      <a:pt x="6" y="22"/>
                      <a:pt x="6" y="19"/>
                      <a:pt x="8" y="20"/>
                    </a:cubicBezTo>
                    <a:cubicBezTo>
                      <a:pt x="8" y="21"/>
                      <a:pt x="8" y="22"/>
                      <a:pt x="7" y="23"/>
                    </a:cubicBezTo>
                    <a:cubicBezTo>
                      <a:pt x="7" y="23"/>
                      <a:pt x="7" y="23"/>
                      <a:pt x="7" y="22"/>
                    </a:cubicBezTo>
                    <a:cubicBezTo>
                      <a:pt x="7" y="23"/>
                      <a:pt x="7" y="23"/>
                      <a:pt x="7" y="24"/>
                    </a:cubicBezTo>
                    <a:cubicBezTo>
                      <a:pt x="5" y="24"/>
                      <a:pt x="5" y="26"/>
                      <a:pt x="3" y="26"/>
                    </a:cubicBezTo>
                    <a:cubicBezTo>
                      <a:pt x="3" y="28"/>
                      <a:pt x="1" y="26"/>
                      <a:pt x="1" y="29"/>
                    </a:cubicBezTo>
                    <a:cubicBezTo>
                      <a:pt x="2" y="28"/>
                      <a:pt x="5" y="28"/>
                      <a:pt x="6" y="27"/>
                    </a:cubicBezTo>
                    <a:cubicBezTo>
                      <a:pt x="6" y="27"/>
                      <a:pt x="7" y="27"/>
                      <a:pt x="7" y="28"/>
                    </a:cubicBezTo>
                    <a:cubicBezTo>
                      <a:pt x="7" y="33"/>
                      <a:pt x="2" y="31"/>
                      <a:pt x="0" y="36"/>
                    </a:cubicBezTo>
                    <a:cubicBezTo>
                      <a:pt x="1" y="37"/>
                      <a:pt x="2" y="35"/>
                      <a:pt x="2" y="34"/>
                    </a:cubicBezTo>
                    <a:cubicBezTo>
                      <a:pt x="3" y="35"/>
                      <a:pt x="4" y="36"/>
                      <a:pt x="5" y="35"/>
                    </a:cubicBezTo>
                    <a:cubicBezTo>
                      <a:pt x="7" y="38"/>
                      <a:pt x="2" y="39"/>
                      <a:pt x="1" y="41"/>
                    </a:cubicBezTo>
                    <a:cubicBezTo>
                      <a:pt x="2" y="41"/>
                      <a:pt x="2" y="42"/>
                      <a:pt x="2" y="43"/>
                    </a:cubicBezTo>
                    <a:cubicBezTo>
                      <a:pt x="2" y="42"/>
                      <a:pt x="3" y="42"/>
                      <a:pt x="3" y="43"/>
                    </a:cubicBezTo>
                    <a:cubicBezTo>
                      <a:pt x="3" y="41"/>
                      <a:pt x="4" y="44"/>
                      <a:pt x="5" y="42"/>
                    </a:cubicBezTo>
                    <a:cubicBezTo>
                      <a:pt x="5" y="41"/>
                      <a:pt x="5" y="40"/>
                      <a:pt x="5" y="40"/>
                    </a:cubicBezTo>
                    <a:cubicBezTo>
                      <a:pt x="6" y="40"/>
                      <a:pt x="6" y="41"/>
                      <a:pt x="6" y="42"/>
                    </a:cubicBezTo>
                    <a:cubicBezTo>
                      <a:pt x="6" y="43"/>
                      <a:pt x="7" y="43"/>
                      <a:pt x="7" y="43"/>
                    </a:cubicBezTo>
                    <a:cubicBezTo>
                      <a:pt x="6" y="45"/>
                      <a:pt x="6" y="45"/>
                      <a:pt x="5" y="46"/>
                    </a:cubicBezTo>
                    <a:cubicBezTo>
                      <a:pt x="5" y="46"/>
                      <a:pt x="5" y="46"/>
                      <a:pt x="5" y="45"/>
                    </a:cubicBezTo>
                    <a:cubicBezTo>
                      <a:pt x="4" y="47"/>
                      <a:pt x="4" y="47"/>
                      <a:pt x="3" y="47"/>
                    </a:cubicBezTo>
                    <a:cubicBezTo>
                      <a:pt x="3" y="48"/>
                      <a:pt x="2" y="49"/>
                      <a:pt x="3" y="49"/>
                    </a:cubicBezTo>
                    <a:cubicBezTo>
                      <a:pt x="3" y="47"/>
                      <a:pt x="4" y="50"/>
                      <a:pt x="5" y="49"/>
                    </a:cubicBezTo>
                    <a:cubicBezTo>
                      <a:pt x="6" y="48"/>
                      <a:pt x="5" y="47"/>
                      <a:pt x="5" y="47"/>
                    </a:cubicBezTo>
                    <a:cubicBezTo>
                      <a:pt x="6" y="48"/>
                      <a:pt x="6" y="50"/>
                      <a:pt x="6" y="51"/>
                    </a:cubicBezTo>
                    <a:cubicBezTo>
                      <a:pt x="5" y="51"/>
                      <a:pt x="5" y="51"/>
                      <a:pt x="4" y="53"/>
                    </a:cubicBezTo>
                    <a:cubicBezTo>
                      <a:pt x="3" y="52"/>
                      <a:pt x="3" y="54"/>
                      <a:pt x="1" y="55"/>
                    </a:cubicBezTo>
                    <a:cubicBezTo>
                      <a:pt x="1" y="55"/>
                      <a:pt x="1" y="57"/>
                      <a:pt x="1" y="58"/>
                    </a:cubicBezTo>
                    <a:cubicBezTo>
                      <a:pt x="2" y="59"/>
                      <a:pt x="2" y="57"/>
                      <a:pt x="3" y="56"/>
                    </a:cubicBezTo>
                    <a:cubicBezTo>
                      <a:pt x="3" y="57"/>
                      <a:pt x="4" y="56"/>
                      <a:pt x="4" y="55"/>
                    </a:cubicBezTo>
                    <a:cubicBezTo>
                      <a:pt x="4" y="57"/>
                      <a:pt x="4" y="58"/>
                      <a:pt x="5" y="58"/>
                    </a:cubicBezTo>
                    <a:cubicBezTo>
                      <a:pt x="5" y="57"/>
                      <a:pt x="4" y="57"/>
                      <a:pt x="5" y="55"/>
                    </a:cubicBezTo>
                    <a:cubicBezTo>
                      <a:pt x="5" y="56"/>
                      <a:pt x="5" y="55"/>
                      <a:pt x="5" y="55"/>
                    </a:cubicBezTo>
                    <a:cubicBezTo>
                      <a:pt x="5" y="58"/>
                      <a:pt x="6" y="54"/>
                      <a:pt x="6" y="55"/>
                    </a:cubicBezTo>
                    <a:cubicBezTo>
                      <a:pt x="5" y="59"/>
                      <a:pt x="3" y="61"/>
                      <a:pt x="1" y="64"/>
                    </a:cubicBezTo>
                    <a:cubicBezTo>
                      <a:pt x="3" y="64"/>
                      <a:pt x="3" y="63"/>
                      <a:pt x="4" y="64"/>
                    </a:cubicBezTo>
                    <a:cubicBezTo>
                      <a:pt x="4" y="63"/>
                      <a:pt x="4" y="61"/>
                      <a:pt x="5" y="62"/>
                    </a:cubicBezTo>
                    <a:cubicBezTo>
                      <a:pt x="5" y="62"/>
                      <a:pt x="5" y="62"/>
                      <a:pt x="5" y="63"/>
                    </a:cubicBezTo>
                    <a:cubicBezTo>
                      <a:pt x="4" y="63"/>
                      <a:pt x="5" y="65"/>
                      <a:pt x="5" y="65"/>
                    </a:cubicBezTo>
                    <a:cubicBezTo>
                      <a:pt x="4" y="66"/>
                      <a:pt x="5" y="67"/>
                      <a:pt x="5" y="68"/>
                    </a:cubicBezTo>
                    <a:cubicBezTo>
                      <a:pt x="5" y="69"/>
                      <a:pt x="4" y="69"/>
                      <a:pt x="4" y="71"/>
                    </a:cubicBezTo>
                    <a:cubicBezTo>
                      <a:pt x="5" y="71"/>
                      <a:pt x="5" y="70"/>
                      <a:pt x="5" y="71"/>
                    </a:cubicBezTo>
                    <a:cubicBezTo>
                      <a:pt x="4" y="72"/>
                      <a:pt x="5" y="72"/>
                      <a:pt x="5" y="75"/>
                    </a:cubicBezTo>
                    <a:cubicBezTo>
                      <a:pt x="5" y="75"/>
                      <a:pt x="4" y="76"/>
                      <a:pt x="5" y="76"/>
                    </a:cubicBezTo>
                    <a:cubicBezTo>
                      <a:pt x="5" y="75"/>
                      <a:pt x="5" y="75"/>
                      <a:pt x="6" y="74"/>
                    </a:cubicBezTo>
                    <a:cubicBezTo>
                      <a:pt x="5" y="76"/>
                      <a:pt x="6" y="82"/>
                      <a:pt x="5" y="80"/>
                    </a:cubicBezTo>
                    <a:cubicBezTo>
                      <a:pt x="4" y="81"/>
                      <a:pt x="5" y="82"/>
                      <a:pt x="4" y="83"/>
                    </a:cubicBezTo>
                    <a:cubicBezTo>
                      <a:pt x="5" y="83"/>
                      <a:pt x="5" y="81"/>
                      <a:pt x="6" y="82"/>
                    </a:cubicBezTo>
                    <a:cubicBezTo>
                      <a:pt x="6" y="83"/>
                      <a:pt x="5" y="82"/>
                      <a:pt x="5" y="83"/>
                    </a:cubicBezTo>
                    <a:cubicBezTo>
                      <a:pt x="6" y="84"/>
                      <a:pt x="5" y="85"/>
                      <a:pt x="5" y="86"/>
                    </a:cubicBezTo>
                    <a:cubicBezTo>
                      <a:pt x="5" y="86"/>
                      <a:pt x="5" y="87"/>
                      <a:pt x="4" y="87"/>
                    </a:cubicBezTo>
                    <a:cubicBezTo>
                      <a:pt x="5" y="90"/>
                      <a:pt x="3" y="93"/>
                      <a:pt x="4" y="96"/>
                    </a:cubicBezTo>
                    <a:cubicBezTo>
                      <a:pt x="5" y="96"/>
                      <a:pt x="5" y="95"/>
                      <a:pt x="5" y="96"/>
                    </a:cubicBezTo>
                    <a:cubicBezTo>
                      <a:pt x="5" y="97"/>
                      <a:pt x="4" y="97"/>
                      <a:pt x="5" y="99"/>
                    </a:cubicBezTo>
                    <a:cubicBezTo>
                      <a:pt x="4" y="98"/>
                      <a:pt x="4" y="98"/>
                      <a:pt x="4" y="98"/>
                    </a:cubicBezTo>
                    <a:cubicBezTo>
                      <a:pt x="4" y="101"/>
                      <a:pt x="5" y="107"/>
                      <a:pt x="4" y="109"/>
                    </a:cubicBezTo>
                    <a:cubicBezTo>
                      <a:pt x="5" y="110"/>
                      <a:pt x="4" y="112"/>
                      <a:pt x="4" y="114"/>
                    </a:cubicBezTo>
                    <a:cubicBezTo>
                      <a:pt x="5" y="115"/>
                      <a:pt x="4" y="118"/>
                      <a:pt x="4" y="120"/>
                    </a:cubicBezTo>
                    <a:cubicBezTo>
                      <a:pt x="4" y="119"/>
                      <a:pt x="4" y="119"/>
                      <a:pt x="5" y="118"/>
                    </a:cubicBezTo>
                    <a:cubicBezTo>
                      <a:pt x="5" y="119"/>
                      <a:pt x="5" y="119"/>
                      <a:pt x="5" y="119"/>
                    </a:cubicBezTo>
                    <a:cubicBezTo>
                      <a:pt x="4" y="120"/>
                      <a:pt x="5" y="120"/>
                      <a:pt x="5" y="121"/>
                    </a:cubicBezTo>
                    <a:cubicBezTo>
                      <a:pt x="5" y="124"/>
                      <a:pt x="4" y="130"/>
                      <a:pt x="5" y="132"/>
                    </a:cubicBezTo>
                    <a:cubicBezTo>
                      <a:pt x="5" y="132"/>
                      <a:pt x="5" y="132"/>
                      <a:pt x="5" y="132"/>
                    </a:cubicBezTo>
                    <a:cubicBezTo>
                      <a:pt x="5" y="134"/>
                      <a:pt x="5" y="136"/>
                      <a:pt x="4" y="139"/>
                    </a:cubicBezTo>
                    <a:cubicBezTo>
                      <a:pt x="5" y="139"/>
                      <a:pt x="5" y="141"/>
                      <a:pt x="5" y="141"/>
                    </a:cubicBezTo>
                    <a:cubicBezTo>
                      <a:pt x="5" y="142"/>
                      <a:pt x="5" y="142"/>
                      <a:pt x="4" y="143"/>
                    </a:cubicBezTo>
                    <a:cubicBezTo>
                      <a:pt x="5" y="144"/>
                      <a:pt x="5" y="142"/>
                      <a:pt x="5" y="143"/>
                    </a:cubicBezTo>
                    <a:cubicBezTo>
                      <a:pt x="4" y="144"/>
                      <a:pt x="6" y="146"/>
                      <a:pt x="5" y="148"/>
                    </a:cubicBezTo>
                    <a:cubicBezTo>
                      <a:pt x="4" y="147"/>
                      <a:pt x="5" y="146"/>
                      <a:pt x="5" y="146"/>
                    </a:cubicBezTo>
                    <a:cubicBezTo>
                      <a:pt x="4" y="146"/>
                      <a:pt x="4" y="150"/>
                      <a:pt x="5" y="149"/>
                    </a:cubicBezTo>
                    <a:cubicBezTo>
                      <a:pt x="5" y="149"/>
                      <a:pt x="6" y="149"/>
                      <a:pt x="6" y="148"/>
                    </a:cubicBezTo>
                    <a:cubicBezTo>
                      <a:pt x="6" y="149"/>
                      <a:pt x="5" y="149"/>
                      <a:pt x="5" y="151"/>
                    </a:cubicBezTo>
                    <a:cubicBezTo>
                      <a:pt x="5" y="152"/>
                      <a:pt x="6" y="152"/>
                      <a:pt x="6" y="153"/>
                    </a:cubicBezTo>
                    <a:cubicBezTo>
                      <a:pt x="5" y="152"/>
                      <a:pt x="5" y="155"/>
                      <a:pt x="6" y="155"/>
                    </a:cubicBezTo>
                    <a:cubicBezTo>
                      <a:pt x="6" y="155"/>
                      <a:pt x="5" y="153"/>
                      <a:pt x="6" y="153"/>
                    </a:cubicBezTo>
                    <a:cubicBezTo>
                      <a:pt x="7" y="153"/>
                      <a:pt x="7" y="153"/>
                      <a:pt x="7" y="155"/>
                    </a:cubicBezTo>
                    <a:cubicBezTo>
                      <a:pt x="7" y="155"/>
                      <a:pt x="7" y="154"/>
                      <a:pt x="6" y="154"/>
                    </a:cubicBezTo>
                    <a:cubicBezTo>
                      <a:pt x="6" y="155"/>
                      <a:pt x="6" y="155"/>
                      <a:pt x="6" y="156"/>
                    </a:cubicBezTo>
                    <a:cubicBezTo>
                      <a:pt x="6" y="155"/>
                      <a:pt x="5" y="157"/>
                      <a:pt x="5" y="158"/>
                    </a:cubicBezTo>
                    <a:cubicBezTo>
                      <a:pt x="6" y="158"/>
                      <a:pt x="6" y="157"/>
                      <a:pt x="6" y="158"/>
                    </a:cubicBezTo>
                    <a:cubicBezTo>
                      <a:pt x="5" y="158"/>
                      <a:pt x="6" y="162"/>
                      <a:pt x="6" y="164"/>
                    </a:cubicBezTo>
                    <a:cubicBezTo>
                      <a:pt x="7" y="165"/>
                      <a:pt x="6" y="165"/>
                      <a:pt x="8" y="167"/>
                    </a:cubicBezTo>
                    <a:cubicBezTo>
                      <a:pt x="7" y="168"/>
                      <a:pt x="7" y="165"/>
                      <a:pt x="6" y="167"/>
                    </a:cubicBezTo>
                    <a:cubicBezTo>
                      <a:pt x="6" y="167"/>
                      <a:pt x="7" y="168"/>
                      <a:pt x="6" y="168"/>
                    </a:cubicBezTo>
                    <a:cubicBezTo>
                      <a:pt x="6" y="169"/>
                      <a:pt x="6" y="167"/>
                      <a:pt x="6" y="167"/>
                    </a:cubicBezTo>
                    <a:cubicBezTo>
                      <a:pt x="6" y="168"/>
                      <a:pt x="5" y="167"/>
                      <a:pt x="5" y="167"/>
                    </a:cubicBezTo>
                    <a:cubicBezTo>
                      <a:pt x="5" y="170"/>
                      <a:pt x="5" y="171"/>
                      <a:pt x="6" y="173"/>
                    </a:cubicBezTo>
                    <a:cubicBezTo>
                      <a:pt x="6" y="172"/>
                      <a:pt x="6" y="171"/>
                      <a:pt x="6" y="170"/>
                    </a:cubicBezTo>
                    <a:cubicBezTo>
                      <a:pt x="6" y="172"/>
                      <a:pt x="7" y="175"/>
                      <a:pt x="6" y="175"/>
                    </a:cubicBezTo>
                    <a:cubicBezTo>
                      <a:pt x="6" y="174"/>
                      <a:pt x="6" y="173"/>
                      <a:pt x="6" y="173"/>
                    </a:cubicBezTo>
                    <a:cubicBezTo>
                      <a:pt x="6" y="174"/>
                      <a:pt x="5" y="173"/>
                      <a:pt x="5" y="174"/>
                    </a:cubicBezTo>
                    <a:cubicBezTo>
                      <a:pt x="6" y="174"/>
                      <a:pt x="6" y="179"/>
                      <a:pt x="6" y="177"/>
                    </a:cubicBezTo>
                    <a:cubicBezTo>
                      <a:pt x="6" y="179"/>
                      <a:pt x="6" y="183"/>
                      <a:pt x="6" y="184"/>
                    </a:cubicBezTo>
                    <a:cubicBezTo>
                      <a:pt x="7" y="184"/>
                      <a:pt x="6" y="183"/>
                      <a:pt x="7" y="183"/>
                    </a:cubicBezTo>
                    <a:cubicBezTo>
                      <a:pt x="7" y="183"/>
                      <a:pt x="7" y="184"/>
                      <a:pt x="7" y="186"/>
                    </a:cubicBezTo>
                    <a:cubicBezTo>
                      <a:pt x="6" y="185"/>
                      <a:pt x="6" y="187"/>
                      <a:pt x="6" y="188"/>
                    </a:cubicBezTo>
                    <a:cubicBezTo>
                      <a:pt x="6" y="187"/>
                      <a:pt x="7" y="186"/>
                      <a:pt x="8" y="186"/>
                    </a:cubicBezTo>
                    <a:cubicBezTo>
                      <a:pt x="7" y="188"/>
                      <a:pt x="7" y="190"/>
                      <a:pt x="7" y="192"/>
                    </a:cubicBezTo>
                    <a:cubicBezTo>
                      <a:pt x="7" y="192"/>
                      <a:pt x="6" y="192"/>
                      <a:pt x="6" y="193"/>
                    </a:cubicBezTo>
                    <a:cubicBezTo>
                      <a:pt x="7" y="193"/>
                      <a:pt x="6" y="194"/>
                      <a:pt x="7" y="195"/>
                    </a:cubicBezTo>
                    <a:cubicBezTo>
                      <a:pt x="6" y="195"/>
                      <a:pt x="6" y="195"/>
                      <a:pt x="6" y="194"/>
                    </a:cubicBezTo>
                    <a:cubicBezTo>
                      <a:pt x="6" y="196"/>
                      <a:pt x="6" y="197"/>
                      <a:pt x="6" y="198"/>
                    </a:cubicBezTo>
                    <a:cubicBezTo>
                      <a:pt x="6" y="199"/>
                      <a:pt x="6" y="198"/>
                      <a:pt x="6" y="198"/>
                    </a:cubicBezTo>
                    <a:cubicBezTo>
                      <a:pt x="7" y="199"/>
                      <a:pt x="7" y="199"/>
                      <a:pt x="7" y="201"/>
                    </a:cubicBezTo>
                    <a:cubicBezTo>
                      <a:pt x="7" y="201"/>
                      <a:pt x="6" y="200"/>
                      <a:pt x="6" y="201"/>
                    </a:cubicBezTo>
                    <a:cubicBezTo>
                      <a:pt x="7" y="201"/>
                      <a:pt x="7" y="203"/>
                      <a:pt x="8" y="203"/>
                    </a:cubicBezTo>
                    <a:cubicBezTo>
                      <a:pt x="8" y="201"/>
                      <a:pt x="8" y="202"/>
                      <a:pt x="8" y="201"/>
                    </a:cubicBezTo>
                    <a:cubicBezTo>
                      <a:pt x="8" y="201"/>
                      <a:pt x="7" y="201"/>
                      <a:pt x="7" y="200"/>
                    </a:cubicBezTo>
                    <a:cubicBezTo>
                      <a:pt x="8" y="200"/>
                      <a:pt x="7" y="197"/>
                      <a:pt x="8" y="197"/>
                    </a:cubicBezTo>
                    <a:cubicBezTo>
                      <a:pt x="8" y="199"/>
                      <a:pt x="9" y="198"/>
                      <a:pt x="10" y="198"/>
                    </a:cubicBezTo>
                    <a:cubicBezTo>
                      <a:pt x="9" y="199"/>
                      <a:pt x="10" y="199"/>
                      <a:pt x="10" y="200"/>
                    </a:cubicBezTo>
                    <a:cubicBezTo>
                      <a:pt x="9" y="199"/>
                      <a:pt x="9" y="200"/>
                      <a:pt x="9" y="201"/>
                    </a:cubicBezTo>
                    <a:cubicBezTo>
                      <a:pt x="9" y="200"/>
                      <a:pt x="10" y="200"/>
                      <a:pt x="10" y="200"/>
                    </a:cubicBezTo>
                    <a:cubicBezTo>
                      <a:pt x="10" y="201"/>
                      <a:pt x="10" y="202"/>
                      <a:pt x="11" y="203"/>
                    </a:cubicBezTo>
                    <a:cubicBezTo>
                      <a:pt x="10" y="203"/>
                      <a:pt x="10" y="203"/>
                      <a:pt x="10" y="204"/>
                    </a:cubicBezTo>
                    <a:cubicBezTo>
                      <a:pt x="10" y="204"/>
                      <a:pt x="10" y="205"/>
                      <a:pt x="11" y="205"/>
                    </a:cubicBezTo>
                    <a:cubicBezTo>
                      <a:pt x="10" y="205"/>
                      <a:pt x="10" y="206"/>
                      <a:pt x="10" y="206"/>
                    </a:cubicBezTo>
                    <a:cubicBezTo>
                      <a:pt x="10" y="205"/>
                      <a:pt x="10" y="203"/>
                      <a:pt x="9" y="203"/>
                    </a:cubicBezTo>
                    <a:cubicBezTo>
                      <a:pt x="8" y="205"/>
                      <a:pt x="9" y="206"/>
                      <a:pt x="10" y="207"/>
                    </a:cubicBezTo>
                    <a:cubicBezTo>
                      <a:pt x="10" y="208"/>
                      <a:pt x="10" y="208"/>
                      <a:pt x="10" y="209"/>
                    </a:cubicBezTo>
                    <a:cubicBezTo>
                      <a:pt x="10" y="209"/>
                      <a:pt x="10" y="210"/>
                      <a:pt x="10" y="210"/>
                    </a:cubicBezTo>
                    <a:cubicBezTo>
                      <a:pt x="9" y="208"/>
                      <a:pt x="10" y="208"/>
                      <a:pt x="10" y="208"/>
                    </a:cubicBezTo>
                    <a:cubicBezTo>
                      <a:pt x="9" y="207"/>
                      <a:pt x="9" y="209"/>
                      <a:pt x="9" y="209"/>
                    </a:cubicBezTo>
                    <a:cubicBezTo>
                      <a:pt x="9" y="208"/>
                      <a:pt x="8" y="208"/>
                      <a:pt x="8" y="209"/>
                    </a:cubicBezTo>
                    <a:cubicBezTo>
                      <a:pt x="9" y="209"/>
                      <a:pt x="9" y="211"/>
                      <a:pt x="9" y="212"/>
                    </a:cubicBezTo>
                    <a:cubicBezTo>
                      <a:pt x="10" y="212"/>
                      <a:pt x="10" y="211"/>
                      <a:pt x="10" y="211"/>
                    </a:cubicBezTo>
                    <a:cubicBezTo>
                      <a:pt x="10" y="212"/>
                      <a:pt x="9" y="213"/>
                      <a:pt x="10" y="214"/>
                    </a:cubicBezTo>
                    <a:cubicBezTo>
                      <a:pt x="10" y="212"/>
                      <a:pt x="10" y="214"/>
                      <a:pt x="10" y="215"/>
                    </a:cubicBezTo>
                    <a:cubicBezTo>
                      <a:pt x="10" y="213"/>
                      <a:pt x="12" y="214"/>
                      <a:pt x="12" y="214"/>
                    </a:cubicBezTo>
                    <a:cubicBezTo>
                      <a:pt x="12" y="215"/>
                      <a:pt x="12" y="217"/>
                      <a:pt x="12" y="217"/>
                    </a:cubicBezTo>
                    <a:cubicBezTo>
                      <a:pt x="11" y="217"/>
                      <a:pt x="11" y="217"/>
                      <a:pt x="11" y="217"/>
                    </a:cubicBezTo>
                    <a:cubicBezTo>
                      <a:pt x="11" y="216"/>
                      <a:pt x="12" y="215"/>
                      <a:pt x="11" y="214"/>
                    </a:cubicBezTo>
                    <a:cubicBezTo>
                      <a:pt x="11" y="215"/>
                      <a:pt x="11" y="215"/>
                      <a:pt x="11" y="215"/>
                    </a:cubicBezTo>
                    <a:cubicBezTo>
                      <a:pt x="11" y="215"/>
                      <a:pt x="11" y="214"/>
                      <a:pt x="11" y="214"/>
                    </a:cubicBezTo>
                    <a:cubicBezTo>
                      <a:pt x="10" y="218"/>
                      <a:pt x="11" y="220"/>
                      <a:pt x="10" y="222"/>
                    </a:cubicBezTo>
                    <a:cubicBezTo>
                      <a:pt x="11" y="222"/>
                      <a:pt x="10" y="224"/>
                      <a:pt x="11" y="225"/>
                    </a:cubicBezTo>
                    <a:cubicBezTo>
                      <a:pt x="11" y="225"/>
                      <a:pt x="11" y="224"/>
                      <a:pt x="11" y="224"/>
                    </a:cubicBezTo>
                    <a:cubicBezTo>
                      <a:pt x="12" y="224"/>
                      <a:pt x="11" y="226"/>
                      <a:pt x="11" y="226"/>
                    </a:cubicBezTo>
                    <a:cubicBezTo>
                      <a:pt x="11" y="226"/>
                      <a:pt x="10" y="227"/>
                      <a:pt x="10" y="226"/>
                    </a:cubicBezTo>
                    <a:cubicBezTo>
                      <a:pt x="10" y="227"/>
                      <a:pt x="10" y="227"/>
                      <a:pt x="10" y="228"/>
                    </a:cubicBezTo>
                    <a:cubicBezTo>
                      <a:pt x="11" y="227"/>
                      <a:pt x="12" y="227"/>
                      <a:pt x="12" y="226"/>
                    </a:cubicBezTo>
                    <a:cubicBezTo>
                      <a:pt x="13" y="227"/>
                      <a:pt x="12" y="227"/>
                      <a:pt x="12" y="228"/>
                    </a:cubicBezTo>
                    <a:cubicBezTo>
                      <a:pt x="11" y="227"/>
                      <a:pt x="12" y="231"/>
                      <a:pt x="11" y="229"/>
                    </a:cubicBezTo>
                    <a:cubicBezTo>
                      <a:pt x="11" y="230"/>
                      <a:pt x="10" y="231"/>
                      <a:pt x="10" y="232"/>
                    </a:cubicBezTo>
                    <a:cubicBezTo>
                      <a:pt x="10" y="231"/>
                      <a:pt x="11" y="231"/>
                      <a:pt x="11" y="232"/>
                    </a:cubicBezTo>
                    <a:cubicBezTo>
                      <a:pt x="11" y="232"/>
                      <a:pt x="11" y="233"/>
                      <a:pt x="10" y="232"/>
                    </a:cubicBezTo>
                    <a:cubicBezTo>
                      <a:pt x="10" y="232"/>
                      <a:pt x="10" y="232"/>
                      <a:pt x="10" y="232"/>
                    </a:cubicBezTo>
                    <a:cubicBezTo>
                      <a:pt x="10" y="232"/>
                      <a:pt x="10" y="230"/>
                      <a:pt x="10" y="230"/>
                    </a:cubicBezTo>
                    <a:cubicBezTo>
                      <a:pt x="10" y="232"/>
                      <a:pt x="9" y="232"/>
                      <a:pt x="9" y="231"/>
                    </a:cubicBezTo>
                    <a:cubicBezTo>
                      <a:pt x="9" y="233"/>
                      <a:pt x="10" y="232"/>
                      <a:pt x="10" y="234"/>
                    </a:cubicBezTo>
                    <a:cubicBezTo>
                      <a:pt x="10" y="234"/>
                      <a:pt x="10" y="235"/>
                      <a:pt x="9" y="234"/>
                    </a:cubicBezTo>
                    <a:cubicBezTo>
                      <a:pt x="9" y="236"/>
                      <a:pt x="10" y="236"/>
                      <a:pt x="10" y="238"/>
                    </a:cubicBezTo>
                    <a:cubicBezTo>
                      <a:pt x="10" y="238"/>
                      <a:pt x="9" y="240"/>
                      <a:pt x="10" y="240"/>
                    </a:cubicBezTo>
                    <a:cubicBezTo>
                      <a:pt x="11" y="240"/>
                      <a:pt x="10" y="236"/>
                      <a:pt x="11" y="235"/>
                    </a:cubicBezTo>
                    <a:cubicBezTo>
                      <a:pt x="11" y="237"/>
                      <a:pt x="12" y="234"/>
                      <a:pt x="13" y="236"/>
                    </a:cubicBezTo>
                    <a:cubicBezTo>
                      <a:pt x="13" y="239"/>
                      <a:pt x="11" y="237"/>
                      <a:pt x="12" y="239"/>
                    </a:cubicBezTo>
                    <a:cubicBezTo>
                      <a:pt x="12" y="238"/>
                      <a:pt x="13" y="239"/>
                      <a:pt x="12" y="239"/>
                    </a:cubicBezTo>
                    <a:cubicBezTo>
                      <a:pt x="13" y="239"/>
                      <a:pt x="15" y="236"/>
                      <a:pt x="15" y="239"/>
                    </a:cubicBezTo>
                    <a:cubicBezTo>
                      <a:pt x="15" y="239"/>
                      <a:pt x="13" y="239"/>
                      <a:pt x="14" y="241"/>
                    </a:cubicBezTo>
                    <a:cubicBezTo>
                      <a:pt x="14" y="240"/>
                      <a:pt x="14" y="241"/>
                      <a:pt x="14" y="242"/>
                    </a:cubicBezTo>
                    <a:cubicBezTo>
                      <a:pt x="14" y="242"/>
                      <a:pt x="15" y="242"/>
                      <a:pt x="15" y="242"/>
                    </a:cubicBezTo>
                    <a:cubicBezTo>
                      <a:pt x="15" y="243"/>
                      <a:pt x="14" y="244"/>
                      <a:pt x="14" y="244"/>
                    </a:cubicBezTo>
                    <a:cubicBezTo>
                      <a:pt x="15" y="245"/>
                      <a:pt x="13" y="246"/>
                      <a:pt x="13" y="246"/>
                    </a:cubicBezTo>
                    <a:cubicBezTo>
                      <a:pt x="14" y="245"/>
                      <a:pt x="14" y="246"/>
                      <a:pt x="15" y="244"/>
                    </a:cubicBezTo>
                    <a:cubicBezTo>
                      <a:pt x="15" y="245"/>
                      <a:pt x="15" y="244"/>
                      <a:pt x="15" y="244"/>
                    </a:cubicBezTo>
                    <a:cubicBezTo>
                      <a:pt x="15" y="246"/>
                      <a:pt x="15" y="247"/>
                      <a:pt x="15" y="249"/>
                    </a:cubicBezTo>
                    <a:cubicBezTo>
                      <a:pt x="17" y="249"/>
                      <a:pt x="14" y="253"/>
                      <a:pt x="15" y="254"/>
                    </a:cubicBezTo>
                    <a:cubicBezTo>
                      <a:pt x="15" y="253"/>
                      <a:pt x="15" y="253"/>
                      <a:pt x="15" y="253"/>
                    </a:cubicBezTo>
                    <a:cubicBezTo>
                      <a:pt x="15" y="254"/>
                      <a:pt x="16" y="252"/>
                      <a:pt x="16" y="254"/>
                    </a:cubicBezTo>
                    <a:cubicBezTo>
                      <a:pt x="16" y="254"/>
                      <a:pt x="16" y="255"/>
                      <a:pt x="15" y="255"/>
                    </a:cubicBezTo>
                    <a:cubicBezTo>
                      <a:pt x="15" y="255"/>
                      <a:pt x="14" y="256"/>
                      <a:pt x="14" y="256"/>
                    </a:cubicBezTo>
                    <a:cubicBezTo>
                      <a:pt x="14" y="256"/>
                      <a:pt x="14" y="257"/>
                      <a:pt x="14" y="257"/>
                    </a:cubicBezTo>
                    <a:cubicBezTo>
                      <a:pt x="15" y="258"/>
                      <a:pt x="15" y="255"/>
                      <a:pt x="15" y="257"/>
                    </a:cubicBezTo>
                    <a:cubicBezTo>
                      <a:pt x="15" y="258"/>
                      <a:pt x="14" y="258"/>
                      <a:pt x="15" y="259"/>
                    </a:cubicBezTo>
                    <a:cubicBezTo>
                      <a:pt x="15" y="257"/>
                      <a:pt x="14" y="261"/>
                      <a:pt x="15" y="260"/>
                    </a:cubicBezTo>
                    <a:cubicBezTo>
                      <a:pt x="15" y="259"/>
                      <a:pt x="15" y="259"/>
                      <a:pt x="15" y="258"/>
                    </a:cubicBezTo>
                    <a:cubicBezTo>
                      <a:pt x="15" y="259"/>
                      <a:pt x="16" y="258"/>
                      <a:pt x="16" y="259"/>
                    </a:cubicBezTo>
                    <a:cubicBezTo>
                      <a:pt x="15" y="260"/>
                      <a:pt x="16" y="260"/>
                      <a:pt x="16" y="262"/>
                    </a:cubicBezTo>
                    <a:cubicBezTo>
                      <a:pt x="15" y="264"/>
                      <a:pt x="13" y="264"/>
                      <a:pt x="14" y="266"/>
                    </a:cubicBezTo>
                    <a:cubicBezTo>
                      <a:pt x="14" y="265"/>
                      <a:pt x="14" y="265"/>
                      <a:pt x="15" y="265"/>
                    </a:cubicBezTo>
                    <a:cubicBezTo>
                      <a:pt x="15" y="267"/>
                      <a:pt x="15" y="267"/>
                      <a:pt x="15" y="267"/>
                    </a:cubicBezTo>
                    <a:cubicBezTo>
                      <a:pt x="16" y="268"/>
                      <a:pt x="15" y="266"/>
                      <a:pt x="16" y="266"/>
                    </a:cubicBezTo>
                    <a:cubicBezTo>
                      <a:pt x="16" y="267"/>
                      <a:pt x="16" y="266"/>
                      <a:pt x="16" y="267"/>
                    </a:cubicBezTo>
                    <a:cubicBezTo>
                      <a:pt x="16" y="267"/>
                      <a:pt x="15" y="267"/>
                      <a:pt x="15" y="268"/>
                    </a:cubicBezTo>
                    <a:cubicBezTo>
                      <a:pt x="16" y="270"/>
                      <a:pt x="16" y="267"/>
                      <a:pt x="17" y="268"/>
                    </a:cubicBezTo>
                    <a:cubicBezTo>
                      <a:pt x="16" y="268"/>
                      <a:pt x="17" y="270"/>
                      <a:pt x="16" y="270"/>
                    </a:cubicBezTo>
                    <a:cubicBezTo>
                      <a:pt x="16" y="270"/>
                      <a:pt x="16" y="270"/>
                      <a:pt x="16" y="270"/>
                    </a:cubicBezTo>
                    <a:cubicBezTo>
                      <a:pt x="16" y="269"/>
                      <a:pt x="16" y="270"/>
                      <a:pt x="16" y="269"/>
                    </a:cubicBezTo>
                    <a:cubicBezTo>
                      <a:pt x="15" y="269"/>
                      <a:pt x="15" y="270"/>
                      <a:pt x="15" y="271"/>
                    </a:cubicBezTo>
                    <a:cubicBezTo>
                      <a:pt x="15" y="272"/>
                      <a:pt x="16" y="272"/>
                      <a:pt x="16" y="273"/>
                    </a:cubicBezTo>
                    <a:cubicBezTo>
                      <a:pt x="16" y="273"/>
                      <a:pt x="15" y="273"/>
                      <a:pt x="15" y="275"/>
                    </a:cubicBezTo>
                    <a:cubicBezTo>
                      <a:pt x="16" y="275"/>
                      <a:pt x="16" y="276"/>
                      <a:pt x="17" y="277"/>
                    </a:cubicBezTo>
                    <a:cubicBezTo>
                      <a:pt x="17" y="280"/>
                      <a:pt x="17" y="280"/>
                      <a:pt x="17" y="283"/>
                    </a:cubicBezTo>
                    <a:cubicBezTo>
                      <a:pt x="16" y="283"/>
                      <a:pt x="17" y="284"/>
                      <a:pt x="17" y="285"/>
                    </a:cubicBezTo>
                    <a:cubicBezTo>
                      <a:pt x="16" y="284"/>
                      <a:pt x="16" y="285"/>
                      <a:pt x="16" y="285"/>
                    </a:cubicBezTo>
                    <a:cubicBezTo>
                      <a:pt x="16" y="287"/>
                      <a:pt x="16" y="288"/>
                      <a:pt x="16" y="289"/>
                    </a:cubicBezTo>
                    <a:cubicBezTo>
                      <a:pt x="17" y="289"/>
                      <a:pt x="16" y="287"/>
                      <a:pt x="17" y="287"/>
                    </a:cubicBezTo>
                    <a:cubicBezTo>
                      <a:pt x="17" y="289"/>
                      <a:pt x="17" y="289"/>
                      <a:pt x="17" y="289"/>
                    </a:cubicBezTo>
                    <a:cubicBezTo>
                      <a:pt x="17" y="289"/>
                      <a:pt x="17" y="289"/>
                      <a:pt x="18" y="290"/>
                    </a:cubicBezTo>
                    <a:cubicBezTo>
                      <a:pt x="18" y="289"/>
                      <a:pt x="17" y="288"/>
                      <a:pt x="18" y="288"/>
                    </a:cubicBezTo>
                    <a:cubicBezTo>
                      <a:pt x="18" y="288"/>
                      <a:pt x="18" y="288"/>
                      <a:pt x="18" y="288"/>
                    </a:cubicBezTo>
                    <a:cubicBezTo>
                      <a:pt x="18" y="291"/>
                      <a:pt x="19" y="294"/>
                      <a:pt x="18" y="295"/>
                    </a:cubicBezTo>
                    <a:cubicBezTo>
                      <a:pt x="18" y="296"/>
                      <a:pt x="18" y="297"/>
                      <a:pt x="18" y="298"/>
                    </a:cubicBezTo>
                    <a:cubicBezTo>
                      <a:pt x="18" y="298"/>
                      <a:pt x="18" y="298"/>
                      <a:pt x="18" y="298"/>
                    </a:cubicBezTo>
                    <a:cubicBezTo>
                      <a:pt x="18" y="301"/>
                      <a:pt x="17" y="301"/>
                      <a:pt x="17" y="304"/>
                    </a:cubicBezTo>
                    <a:cubicBezTo>
                      <a:pt x="18" y="305"/>
                      <a:pt x="18" y="306"/>
                      <a:pt x="18" y="309"/>
                    </a:cubicBezTo>
                    <a:cubicBezTo>
                      <a:pt x="17" y="309"/>
                      <a:pt x="17" y="309"/>
                      <a:pt x="17" y="309"/>
                    </a:cubicBezTo>
                    <a:cubicBezTo>
                      <a:pt x="17" y="310"/>
                      <a:pt x="18" y="310"/>
                      <a:pt x="18" y="310"/>
                    </a:cubicBezTo>
                    <a:cubicBezTo>
                      <a:pt x="17" y="311"/>
                      <a:pt x="17" y="312"/>
                      <a:pt x="17" y="313"/>
                    </a:cubicBezTo>
                    <a:cubicBezTo>
                      <a:pt x="17" y="313"/>
                      <a:pt x="17" y="312"/>
                      <a:pt x="18" y="312"/>
                    </a:cubicBezTo>
                    <a:cubicBezTo>
                      <a:pt x="18" y="314"/>
                      <a:pt x="18" y="312"/>
                      <a:pt x="18" y="311"/>
                    </a:cubicBezTo>
                    <a:cubicBezTo>
                      <a:pt x="19" y="314"/>
                      <a:pt x="18" y="315"/>
                      <a:pt x="19" y="316"/>
                    </a:cubicBezTo>
                    <a:cubicBezTo>
                      <a:pt x="18" y="316"/>
                      <a:pt x="18" y="317"/>
                      <a:pt x="18" y="318"/>
                    </a:cubicBezTo>
                    <a:cubicBezTo>
                      <a:pt x="17" y="317"/>
                      <a:pt x="18" y="315"/>
                      <a:pt x="17" y="316"/>
                    </a:cubicBezTo>
                    <a:cubicBezTo>
                      <a:pt x="17" y="319"/>
                      <a:pt x="17" y="325"/>
                      <a:pt x="18" y="329"/>
                    </a:cubicBezTo>
                    <a:cubicBezTo>
                      <a:pt x="18" y="329"/>
                      <a:pt x="17" y="329"/>
                      <a:pt x="17" y="329"/>
                    </a:cubicBezTo>
                    <a:cubicBezTo>
                      <a:pt x="17" y="331"/>
                      <a:pt x="17" y="334"/>
                      <a:pt x="18" y="334"/>
                    </a:cubicBezTo>
                    <a:cubicBezTo>
                      <a:pt x="18" y="331"/>
                      <a:pt x="18" y="333"/>
                      <a:pt x="18" y="332"/>
                    </a:cubicBezTo>
                    <a:cubicBezTo>
                      <a:pt x="18" y="332"/>
                      <a:pt x="18" y="331"/>
                      <a:pt x="18" y="331"/>
                    </a:cubicBezTo>
                    <a:cubicBezTo>
                      <a:pt x="19" y="331"/>
                      <a:pt x="19" y="330"/>
                      <a:pt x="20" y="331"/>
                    </a:cubicBezTo>
                    <a:cubicBezTo>
                      <a:pt x="20" y="330"/>
                      <a:pt x="20" y="328"/>
                      <a:pt x="20" y="329"/>
                    </a:cubicBezTo>
                    <a:cubicBezTo>
                      <a:pt x="21" y="333"/>
                      <a:pt x="18" y="332"/>
                      <a:pt x="19" y="335"/>
                    </a:cubicBezTo>
                    <a:cubicBezTo>
                      <a:pt x="20" y="334"/>
                      <a:pt x="19" y="333"/>
                      <a:pt x="20" y="332"/>
                    </a:cubicBezTo>
                    <a:cubicBezTo>
                      <a:pt x="20" y="338"/>
                      <a:pt x="20" y="338"/>
                      <a:pt x="20" y="338"/>
                    </a:cubicBezTo>
                    <a:cubicBezTo>
                      <a:pt x="20" y="338"/>
                      <a:pt x="19" y="339"/>
                      <a:pt x="19" y="339"/>
                    </a:cubicBezTo>
                    <a:cubicBezTo>
                      <a:pt x="20" y="339"/>
                      <a:pt x="20" y="339"/>
                      <a:pt x="20" y="340"/>
                    </a:cubicBezTo>
                    <a:cubicBezTo>
                      <a:pt x="20" y="341"/>
                      <a:pt x="20" y="341"/>
                      <a:pt x="19" y="341"/>
                    </a:cubicBezTo>
                    <a:cubicBezTo>
                      <a:pt x="19" y="342"/>
                      <a:pt x="19" y="342"/>
                      <a:pt x="20" y="343"/>
                    </a:cubicBezTo>
                    <a:cubicBezTo>
                      <a:pt x="20" y="342"/>
                      <a:pt x="20" y="342"/>
                      <a:pt x="20" y="342"/>
                    </a:cubicBezTo>
                    <a:cubicBezTo>
                      <a:pt x="20" y="349"/>
                      <a:pt x="21" y="354"/>
                      <a:pt x="21" y="362"/>
                    </a:cubicBezTo>
                    <a:cubicBezTo>
                      <a:pt x="21" y="362"/>
                      <a:pt x="22" y="360"/>
                      <a:pt x="22" y="361"/>
                    </a:cubicBezTo>
                    <a:cubicBezTo>
                      <a:pt x="22" y="362"/>
                      <a:pt x="21" y="362"/>
                      <a:pt x="21" y="362"/>
                    </a:cubicBezTo>
                    <a:cubicBezTo>
                      <a:pt x="21" y="371"/>
                      <a:pt x="22" y="375"/>
                      <a:pt x="22" y="384"/>
                    </a:cubicBezTo>
                    <a:cubicBezTo>
                      <a:pt x="22" y="384"/>
                      <a:pt x="22" y="384"/>
                      <a:pt x="21" y="385"/>
                    </a:cubicBezTo>
                    <a:cubicBezTo>
                      <a:pt x="23" y="386"/>
                      <a:pt x="22" y="387"/>
                      <a:pt x="22" y="389"/>
                    </a:cubicBezTo>
                    <a:cubicBezTo>
                      <a:pt x="23" y="390"/>
                      <a:pt x="23" y="389"/>
                      <a:pt x="24" y="388"/>
                    </a:cubicBezTo>
                    <a:cubicBezTo>
                      <a:pt x="24" y="389"/>
                      <a:pt x="24" y="389"/>
                      <a:pt x="24" y="390"/>
                    </a:cubicBezTo>
                    <a:cubicBezTo>
                      <a:pt x="23" y="390"/>
                      <a:pt x="22" y="390"/>
                      <a:pt x="22" y="391"/>
                    </a:cubicBezTo>
                    <a:cubicBezTo>
                      <a:pt x="23" y="392"/>
                      <a:pt x="22" y="394"/>
                      <a:pt x="23" y="395"/>
                    </a:cubicBezTo>
                    <a:cubicBezTo>
                      <a:pt x="23" y="396"/>
                      <a:pt x="24" y="395"/>
                      <a:pt x="23" y="396"/>
                    </a:cubicBezTo>
                    <a:cubicBezTo>
                      <a:pt x="24" y="397"/>
                      <a:pt x="25" y="396"/>
                      <a:pt x="25" y="397"/>
                    </a:cubicBezTo>
                    <a:cubicBezTo>
                      <a:pt x="25" y="395"/>
                      <a:pt x="26" y="396"/>
                      <a:pt x="26" y="395"/>
                    </a:cubicBezTo>
                    <a:cubicBezTo>
                      <a:pt x="26" y="395"/>
                      <a:pt x="25" y="394"/>
                      <a:pt x="25" y="394"/>
                    </a:cubicBezTo>
                    <a:cubicBezTo>
                      <a:pt x="26" y="394"/>
                      <a:pt x="26" y="393"/>
                      <a:pt x="26" y="393"/>
                    </a:cubicBezTo>
                    <a:cubicBezTo>
                      <a:pt x="27" y="394"/>
                      <a:pt x="27" y="394"/>
                      <a:pt x="28" y="393"/>
                    </a:cubicBezTo>
                    <a:cubicBezTo>
                      <a:pt x="27" y="394"/>
                      <a:pt x="28" y="394"/>
                      <a:pt x="28" y="394"/>
                    </a:cubicBezTo>
                    <a:cubicBezTo>
                      <a:pt x="28" y="394"/>
                      <a:pt x="28" y="393"/>
                      <a:pt x="28" y="393"/>
                    </a:cubicBezTo>
                    <a:cubicBezTo>
                      <a:pt x="29" y="393"/>
                      <a:pt x="29" y="395"/>
                      <a:pt x="29" y="395"/>
                    </a:cubicBezTo>
                    <a:cubicBezTo>
                      <a:pt x="29" y="395"/>
                      <a:pt x="29" y="395"/>
                      <a:pt x="29" y="396"/>
                    </a:cubicBezTo>
                    <a:cubicBezTo>
                      <a:pt x="29" y="396"/>
                      <a:pt x="30" y="396"/>
                      <a:pt x="29" y="398"/>
                    </a:cubicBezTo>
                    <a:cubicBezTo>
                      <a:pt x="29" y="398"/>
                      <a:pt x="29" y="397"/>
                      <a:pt x="29" y="397"/>
                    </a:cubicBezTo>
                    <a:cubicBezTo>
                      <a:pt x="29" y="399"/>
                      <a:pt x="30" y="399"/>
                      <a:pt x="30" y="400"/>
                    </a:cubicBezTo>
                    <a:cubicBezTo>
                      <a:pt x="31" y="401"/>
                      <a:pt x="30" y="400"/>
                      <a:pt x="30" y="401"/>
                    </a:cubicBezTo>
                    <a:cubicBezTo>
                      <a:pt x="30" y="402"/>
                      <a:pt x="30" y="402"/>
                      <a:pt x="31" y="403"/>
                    </a:cubicBezTo>
                    <a:cubicBezTo>
                      <a:pt x="30" y="404"/>
                      <a:pt x="30" y="404"/>
                      <a:pt x="30" y="405"/>
                    </a:cubicBezTo>
                    <a:cubicBezTo>
                      <a:pt x="30" y="404"/>
                      <a:pt x="31" y="403"/>
                      <a:pt x="32" y="405"/>
                    </a:cubicBezTo>
                    <a:cubicBezTo>
                      <a:pt x="31" y="402"/>
                      <a:pt x="30" y="400"/>
                      <a:pt x="32" y="401"/>
                    </a:cubicBezTo>
                    <a:cubicBezTo>
                      <a:pt x="33" y="401"/>
                      <a:pt x="32" y="400"/>
                      <a:pt x="33" y="399"/>
                    </a:cubicBezTo>
                    <a:cubicBezTo>
                      <a:pt x="33" y="401"/>
                      <a:pt x="33" y="402"/>
                      <a:pt x="33" y="404"/>
                    </a:cubicBezTo>
                    <a:cubicBezTo>
                      <a:pt x="34" y="405"/>
                      <a:pt x="33" y="407"/>
                      <a:pt x="34" y="407"/>
                    </a:cubicBezTo>
                    <a:cubicBezTo>
                      <a:pt x="34" y="406"/>
                      <a:pt x="33" y="403"/>
                      <a:pt x="34" y="404"/>
                    </a:cubicBezTo>
                    <a:cubicBezTo>
                      <a:pt x="34" y="403"/>
                      <a:pt x="34" y="402"/>
                      <a:pt x="34" y="400"/>
                    </a:cubicBezTo>
                    <a:cubicBezTo>
                      <a:pt x="34" y="400"/>
                      <a:pt x="35" y="399"/>
                      <a:pt x="35" y="399"/>
                    </a:cubicBezTo>
                    <a:cubicBezTo>
                      <a:pt x="34" y="399"/>
                      <a:pt x="34" y="400"/>
                      <a:pt x="34" y="400"/>
                    </a:cubicBezTo>
                    <a:cubicBezTo>
                      <a:pt x="34" y="399"/>
                      <a:pt x="34" y="399"/>
                      <a:pt x="34" y="399"/>
                    </a:cubicBezTo>
                    <a:cubicBezTo>
                      <a:pt x="34" y="399"/>
                      <a:pt x="34" y="399"/>
                      <a:pt x="35" y="399"/>
                    </a:cubicBezTo>
                    <a:cubicBezTo>
                      <a:pt x="35" y="396"/>
                      <a:pt x="35" y="392"/>
                      <a:pt x="35" y="390"/>
                    </a:cubicBezTo>
                    <a:cubicBezTo>
                      <a:pt x="35" y="391"/>
                      <a:pt x="35" y="391"/>
                      <a:pt x="35" y="391"/>
                    </a:cubicBezTo>
                    <a:cubicBezTo>
                      <a:pt x="34" y="390"/>
                      <a:pt x="34" y="391"/>
                      <a:pt x="33" y="390"/>
                    </a:cubicBezTo>
                    <a:cubicBezTo>
                      <a:pt x="33" y="389"/>
                      <a:pt x="33" y="389"/>
                      <a:pt x="33" y="389"/>
                    </a:cubicBezTo>
                    <a:cubicBezTo>
                      <a:pt x="35" y="390"/>
                      <a:pt x="35" y="387"/>
                      <a:pt x="36" y="390"/>
                    </a:cubicBezTo>
                    <a:cubicBezTo>
                      <a:pt x="36" y="388"/>
                      <a:pt x="36" y="389"/>
                      <a:pt x="36" y="388"/>
                    </a:cubicBezTo>
                    <a:cubicBezTo>
                      <a:pt x="36" y="388"/>
                      <a:pt x="37" y="388"/>
                      <a:pt x="37" y="388"/>
                    </a:cubicBezTo>
                    <a:cubicBezTo>
                      <a:pt x="36" y="390"/>
                      <a:pt x="36" y="394"/>
                      <a:pt x="37" y="397"/>
                    </a:cubicBezTo>
                    <a:cubicBezTo>
                      <a:pt x="37" y="395"/>
                      <a:pt x="37" y="395"/>
                      <a:pt x="37" y="394"/>
                    </a:cubicBezTo>
                    <a:cubicBezTo>
                      <a:pt x="37" y="395"/>
                      <a:pt x="38" y="394"/>
                      <a:pt x="38" y="394"/>
                    </a:cubicBezTo>
                    <a:cubicBezTo>
                      <a:pt x="38" y="390"/>
                      <a:pt x="37" y="389"/>
                      <a:pt x="38" y="386"/>
                    </a:cubicBezTo>
                    <a:cubicBezTo>
                      <a:pt x="38" y="386"/>
                      <a:pt x="38" y="386"/>
                      <a:pt x="38" y="385"/>
                    </a:cubicBezTo>
                    <a:cubicBezTo>
                      <a:pt x="38" y="385"/>
                      <a:pt x="38" y="383"/>
                      <a:pt x="38" y="383"/>
                    </a:cubicBezTo>
                    <a:cubicBezTo>
                      <a:pt x="38" y="385"/>
                      <a:pt x="40" y="382"/>
                      <a:pt x="40" y="385"/>
                    </a:cubicBezTo>
                    <a:cubicBezTo>
                      <a:pt x="39" y="386"/>
                      <a:pt x="39" y="386"/>
                      <a:pt x="39" y="385"/>
                    </a:cubicBezTo>
                    <a:cubicBezTo>
                      <a:pt x="39" y="387"/>
                      <a:pt x="39" y="388"/>
                      <a:pt x="39" y="388"/>
                    </a:cubicBezTo>
                    <a:cubicBezTo>
                      <a:pt x="39" y="388"/>
                      <a:pt x="39" y="388"/>
                      <a:pt x="39" y="389"/>
                    </a:cubicBezTo>
                    <a:cubicBezTo>
                      <a:pt x="39" y="389"/>
                      <a:pt x="38" y="390"/>
                      <a:pt x="39" y="391"/>
                    </a:cubicBezTo>
                    <a:cubicBezTo>
                      <a:pt x="39" y="390"/>
                      <a:pt x="38" y="393"/>
                      <a:pt x="40" y="392"/>
                    </a:cubicBezTo>
                    <a:cubicBezTo>
                      <a:pt x="40" y="394"/>
                      <a:pt x="39" y="394"/>
                      <a:pt x="40" y="394"/>
                    </a:cubicBezTo>
                    <a:cubicBezTo>
                      <a:pt x="39" y="394"/>
                      <a:pt x="39" y="394"/>
                      <a:pt x="39" y="394"/>
                    </a:cubicBezTo>
                    <a:cubicBezTo>
                      <a:pt x="39" y="395"/>
                      <a:pt x="40" y="400"/>
                      <a:pt x="39" y="397"/>
                    </a:cubicBezTo>
                    <a:cubicBezTo>
                      <a:pt x="39" y="401"/>
                      <a:pt x="38" y="405"/>
                      <a:pt x="40" y="407"/>
                    </a:cubicBezTo>
                    <a:cubicBezTo>
                      <a:pt x="40" y="409"/>
                      <a:pt x="40" y="407"/>
                      <a:pt x="39" y="409"/>
                    </a:cubicBezTo>
                    <a:cubicBezTo>
                      <a:pt x="40" y="409"/>
                      <a:pt x="39" y="413"/>
                      <a:pt x="40" y="413"/>
                    </a:cubicBezTo>
                    <a:cubicBezTo>
                      <a:pt x="40" y="414"/>
                      <a:pt x="40" y="415"/>
                      <a:pt x="39" y="416"/>
                    </a:cubicBezTo>
                    <a:cubicBezTo>
                      <a:pt x="39" y="415"/>
                      <a:pt x="39" y="414"/>
                      <a:pt x="39" y="413"/>
                    </a:cubicBezTo>
                    <a:cubicBezTo>
                      <a:pt x="38" y="414"/>
                      <a:pt x="39" y="415"/>
                      <a:pt x="38" y="415"/>
                    </a:cubicBezTo>
                    <a:cubicBezTo>
                      <a:pt x="38" y="415"/>
                      <a:pt x="38" y="414"/>
                      <a:pt x="38" y="414"/>
                    </a:cubicBezTo>
                    <a:cubicBezTo>
                      <a:pt x="37" y="414"/>
                      <a:pt x="38" y="419"/>
                      <a:pt x="39" y="418"/>
                    </a:cubicBezTo>
                    <a:cubicBezTo>
                      <a:pt x="39" y="417"/>
                      <a:pt x="39" y="416"/>
                      <a:pt x="39" y="416"/>
                    </a:cubicBezTo>
                    <a:cubicBezTo>
                      <a:pt x="39" y="417"/>
                      <a:pt x="39" y="417"/>
                      <a:pt x="40" y="418"/>
                    </a:cubicBezTo>
                    <a:cubicBezTo>
                      <a:pt x="40" y="417"/>
                      <a:pt x="39" y="416"/>
                      <a:pt x="40" y="416"/>
                    </a:cubicBezTo>
                    <a:cubicBezTo>
                      <a:pt x="40" y="416"/>
                      <a:pt x="40" y="418"/>
                      <a:pt x="41" y="419"/>
                    </a:cubicBezTo>
                    <a:cubicBezTo>
                      <a:pt x="40" y="419"/>
                      <a:pt x="40" y="419"/>
                      <a:pt x="40" y="419"/>
                    </a:cubicBezTo>
                    <a:cubicBezTo>
                      <a:pt x="40" y="428"/>
                      <a:pt x="41" y="438"/>
                      <a:pt x="41" y="445"/>
                    </a:cubicBezTo>
                    <a:cubicBezTo>
                      <a:pt x="41" y="445"/>
                      <a:pt x="42" y="444"/>
                      <a:pt x="42" y="446"/>
                    </a:cubicBezTo>
                    <a:cubicBezTo>
                      <a:pt x="41" y="446"/>
                      <a:pt x="41" y="445"/>
                      <a:pt x="41" y="445"/>
                    </a:cubicBezTo>
                    <a:cubicBezTo>
                      <a:pt x="41" y="447"/>
                      <a:pt x="42" y="447"/>
                      <a:pt x="41" y="448"/>
                    </a:cubicBezTo>
                    <a:cubicBezTo>
                      <a:pt x="42" y="448"/>
                      <a:pt x="42" y="448"/>
                      <a:pt x="42" y="449"/>
                    </a:cubicBezTo>
                    <a:cubicBezTo>
                      <a:pt x="41" y="449"/>
                      <a:pt x="42" y="449"/>
                      <a:pt x="41" y="449"/>
                    </a:cubicBezTo>
                    <a:cubicBezTo>
                      <a:pt x="41" y="451"/>
                      <a:pt x="41" y="457"/>
                      <a:pt x="42" y="460"/>
                    </a:cubicBezTo>
                    <a:cubicBezTo>
                      <a:pt x="42" y="460"/>
                      <a:pt x="43" y="460"/>
                      <a:pt x="43" y="461"/>
                    </a:cubicBezTo>
                    <a:cubicBezTo>
                      <a:pt x="42" y="461"/>
                      <a:pt x="43" y="462"/>
                      <a:pt x="42" y="463"/>
                    </a:cubicBezTo>
                    <a:cubicBezTo>
                      <a:pt x="42" y="462"/>
                      <a:pt x="42" y="461"/>
                      <a:pt x="42" y="461"/>
                    </a:cubicBezTo>
                    <a:cubicBezTo>
                      <a:pt x="42" y="462"/>
                      <a:pt x="41" y="467"/>
                      <a:pt x="42" y="466"/>
                    </a:cubicBezTo>
                    <a:cubicBezTo>
                      <a:pt x="42" y="466"/>
                      <a:pt x="42" y="465"/>
                      <a:pt x="42" y="464"/>
                    </a:cubicBezTo>
                    <a:cubicBezTo>
                      <a:pt x="42" y="464"/>
                      <a:pt x="43" y="463"/>
                      <a:pt x="43" y="464"/>
                    </a:cubicBezTo>
                    <a:cubicBezTo>
                      <a:pt x="43" y="465"/>
                      <a:pt x="42" y="465"/>
                      <a:pt x="42" y="466"/>
                    </a:cubicBezTo>
                    <a:cubicBezTo>
                      <a:pt x="43" y="466"/>
                      <a:pt x="43" y="466"/>
                      <a:pt x="43" y="465"/>
                    </a:cubicBezTo>
                    <a:cubicBezTo>
                      <a:pt x="43" y="467"/>
                      <a:pt x="43" y="468"/>
                      <a:pt x="43" y="469"/>
                    </a:cubicBezTo>
                    <a:cubicBezTo>
                      <a:pt x="42" y="469"/>
                      <a:pt x="43" y="467"/>
                      <a:pt x="42" y="467"/>
                    </a:cubicBezTo>
                    <a:cubicBezTo>
                      <a:pt x="42" y="468"/>
                      <a:pt x="42" y="470"/>
                      <a:pt x="42" y="471"/>
                    </a:cubicBezTo>
                    <a:cubicBezTo>
                      <a:pt x="42" y="470"/>
                      <a:pt x="43" y="470"/>
                      <a:pt x="43" y="470"/>
                    </a:cubicBezTo>
                    <a:cubicBezTo>
                      <a:pt x="44" y="471"/>
                      <a:pt x="43" y="473"/>
                      <a:pt x="43" y="473"/>
                    </a:cubicBezTo>
                    <a:cubicBezTo>
                      <a:pt x="44" y="473"/>
                      <a:pt x="43" y="472"/>
                      <a:pt x="43" y="471"/>
                    </a:cubicBezTo>
                    <a:cubicBezTo>
                      <a:pt x="44" y="471"/>
                      <a:pt x="44" y="472"/>
                      <a:pt x="44" y="471"/>
                    </a:cubicBezTo>
                    <a:cubicBezTo>
                      <a:pt x="44" y="469"/>
                      <a:pt x="44" y="471"/>
                      <a:pt x="43" y="470"/>
                    </a:cubicBezTo>
                    <a:cubicBezTo>
                      <a:pt x="44" y="470"/>
                      <a:pt x="43" y="469"/>
                      <a:pt x="43" y="468"/>
                    </a:cubicBezTo>
                    <a:cubicBezTo>
                      <a:pt x="44" y="463"/>
                      <a:pt x="43" y="458"/>
                      <a:pt x="43" y="454"/>
                    </a:cubicBezTo>
                    <a:cubicBezTo>
                      <a:pt x="43" y="454"/>
                      <a:pt x="43" y="454"/>
                      <a:pt x="43" y="454"/>
                    </a:cubicBezTo>
                    <a:cubicBezTo>
                      <a:pt x="43" y="454"/>
                      <a:pt x="43" y="453"/>
                      <a:pt x="43" y="453"/>
                    </a:cubicBezTo>
                    <a:cubicBezTo>
                      <a:pt x="43" y="453"/>
                      <a:pt x="43" y="454"/>
                      <a:pt x="44" y="453"/>
                    </a:cubicBezTo>
                    <a:cubicBezTo>
                      <a:pt x="44" y="451"/>
                      <a:pt x="43" y="448"/>
                      <a:pt x="43" y="447"/>
                    </a:cubicBezTo>
                    <a:cubicBezTo>
                      <a:pt x="43" y="447"/>
                      <a:pt x="43" y="447"/>
                      <a:pt x="43" y="447"/>
                    </a:cubicBezTo>
                    <a:cubicBezTo>
                      <a:pt x="43" y="444"/>
                      <a:pt x="43" y="444"/>
                      <a:pt x="44" y="443"/>
                    </a:cubicBezTo>
                    <a:cubicBezTo>
                      <a:pt x="44" y="441"/>
                      <a:pt x="44" y="444"/>
                      <a:pt x="43" y="443"/>
                    </a:cubicBezTo>
                    <a:cubicBezTo>
                      <a:pt x="44" y="442"/>
                      <a:pt x="44" y="440"/>
                      <a:pt x="44" y="440"/>
                    </a:cubicBezTo>
                    <a:cubicBezTo>
                      <a:pt x="43" y="439"/>
                      <a:pt x="44" y="438"/>
                      <a:pt x="45" y="437"/>
                    </a:cubicBezTo>
                    <a:cubicBezTo>
                      <a:pt x="44" y="437"/>
                      <a:pt x="44" y="438"/>
                      <a:pt x="44" y="437"/>
                    </a:cubicBezTo>
                    <a:cubicBezTo>
                      <a:pt x="44" y="436"/>
                      <a:pt x="44" y="436"/>
                      <a:pt x="45" y="436"/>
                    </a:cubicBezTo>
                    <a:cubicBezTo>
                      <a:pt x="45" y="435"/>
                      <a:pt x="44" y="434"/>
                      <a:pt x="44" y="433"/>
                    </a:cubicBezTo>
                    <a:cubicBezTo>
                      <a:pt x="44" y="434"/>
                      <a:pt x="44" y="435"/>
                      <a:pt x="43" y="436"/>
                    </a:cubicBezTo>
                    <a:cubicBezTo>
                      <a:pt x="43" y="433"/>
                      <a:pt x="44" y="431"/>
                      <a:pt x="45" y="430"/>
                    </a:cubicBezTo>
                    <a:cubicBezTo>
                      <a:pt x="45" y="429"/>
                      <a:pt x="45" y="429"/>
                      <a:pt x="44" y="429"/>
                    </a:cubicBezTo>
                    <a:cubicBezTo>
                      <a:pt x="45" y="427"/>
                      <a:pt x="45" y="428"/>
                      <a:pt x="45" y="426"/>
                    </a:cubicBezTo>
                    <a:cubicBezTo>
                      <a:pt x="44" y="426"/>
                      <a:pt x="44" y="428"/>
                      <a:pt x="43" y="428"/>
                    </a:cubicBezTo>
                    <a:cubicBezTo>
                      <a:pt x="44" y="425"/>
                      <a:pt x="43" y="425"/>
                      <a:pt x="43" y="425"/>
                    </a:cubicBezTo>
                    <a:cubicBezTo>
                      <a:pt x="43" y="422"/>
                      <a:pt x="43" y="418"/>
                      <a:pt x="44" y="416"/>
                    </a:cubicBezTo>
                    <a:cubicBezTo>
                      <a:pt x="44" y="418"/>
                      <a:pt x="44" y="418"/>
                      <a:pt x="44" y="419"/>
                    </a:cubicBezTo>
                    <a:cubicBezTo>
                      <a:pt x="43" y="420"/>
                      <a:pt x="44" y="421"/>
                      <a:pt x="44" y="423"/>
                    </a:cubicBezTo>
                    <a:cubicBezTo>
                      <a:pt x="44" y="423"/>
                      <a:pt x="44" y="421"/>
                      <a:pt x="45" y="421"/>
                    </a:cubicBezTo>
                    <a:cubicBezTo>
                      <a:pt x="44" y="421"/>
                      <a:pt x="44" y="421"/>
                      <a:pt x="44" y="420"/>
                    </a:cubicBezTo>
                    <a:cubicBezTo>
                      <a:pt x="44" y="418"/>
                      <a:pt x="46" y="418"/>
                      <a:pt x="47" y="419"/>
                    </a:cubicBezTo>
                    <a:cubicBezTo>
                      <a:pt x="46" y="417"/>
                      <a:pt x="47" y="417"/>
                      <a:pt x="46" y="416"/>
                    </a:cubicBezTo>
                    <a:cubicBezTo>
                      <a:pt x="46" y="417"/>
                      <a:pt x="46" y="418"/>
                      <a:pt x="46" y="418"/>
                    </a:cubicBezTo>
                    <a:cubicBezTo>
                      <a:pt x="46" y="415"/>
                      <a:pt x="45" y="413"/>
                      <a:pt x="46" y="410"/>
                    </a:cubicBezTo>
                    <a:cubicBezTo>
                      <a:pt x="45" y="405"/>
                      <a:pt x="47" y="400"/>
                      <a:pt x="45" y="396"/>
                    </a:cubicBezTo>
                    <a:cubicBezTo>
                      <a:pt x="45" y="392"/>
                      <a:pt x="47" y="391"/>
                      <a:pt x="49" y="393"/>
                    </a:cubicBezTo>
                    <a:cubicBezTo>
                      <a:pt x="48" y="395"/>
                      <a:pt x="49" y="395"/>
                      <a:pt x="49" y="397"/>
                    </a:cubicBezTo>
                    <a:cubicBezTo>
                      <a:pt x="48" y="396"/>
                      <a:pt x="48" y="398"/>
                      <a:pt x="48" y="398"/>
                    </a:cubicBezTo>
                    <a:cubicBezTo>
                      <a:pt x="48" y="397"/>
                      <a:pt x="47" y="396"/>
                      <a:pt x="47" y="397"/>
                    </a:cubicBezTo>
                    <a:cubicBezTo>
                      <a:pt x="47" y="398"/>
                      <a:pt x="47" y="399"/>
                      <a:pt x="47" y="399"/>
                    </a:cubicBezTo>
                    <a:cubicBezTo>
                      <a:pt x="48" y="398"/>
                      <a:pt x="48" y="400"/>
                      <a:pt x="49" y="398"/>
                    </a:cubicBezTo>
                    <a:cubicBezTo>
                      <a:pt x="49" y="399"/>
                      <a:pt x="49" y="402"/>
                      <a:pt x="50" y="402"/>
                    </a:cubicBezTo>
                    <a:cubicBezTo>
                      <a:pt x="50" y="398"/>
                      <a:pt x="49" y="396"/>
                      <a:pt x="50" y="391"/>
                    </a:cubicBezTo>
                    <a:cubicBezTo>
                      <a:pt x="50" y="392"/>
                      <a:pt x="50" y="393"/>
                      <a:pt x="50" y="394"/>
                    </a:cubicBezTo>
                    <a:cubicBezTo>
                      <a:pt x="50" y="394"/>
                      <a:pt x="50" y="394"/>
                      <a:pt x="50" y="394"/>
                    </a:cubicBezTo>
                    <a:cubicBezTo>
                      <a:pt x="51" y="395"/>
                      <a:pt x="50" y="392"/>
                      <a:pt x="51" y="392"/>
                    </a:cubicBezTo>
                    <a:cubicBezTo>
                      <a:pt x="51" y="392"/>
                      <a:pt x="51" y="392"/>
                      <a:pt x="51" y="393"/>
                    </a:cubicBezTo>
                    <a:cubicBezTo>
                      <a:pt x="51" y="395"/>
                      <a:pt x="51" y="398"/>
                      <a:pt x="52" y="401"/>
                    </a:cubicBezTo>
                    <a:cubicBezTo>
                      <a:pt x="50" y="403"/>
                      <a:pt x="53" y="407"/>
                      <a:pt x="52" y="409"/>
                    </a:cubicBezTo>
                    <a:cubicBezTo>
                      <a:pt x="52" y="410"/>
                      <a:pt x="52" y="410"/>
                      <a:pt x="53" y="410"/>
                    </a:cubicBezTo>
                    <a:cubicBezTo>
                      <a:pt x="53" y="409"/>
                      <a:pt x="53" y="408"/>
                      <a:pt x="54" y="407"/>
                    </a:cubicBezTo>
                    <a:cubicBezTo>
                      <a:pt x="54" y="406"/>
                      <a:pt x="53" y="406"/>
                      <a:pt x="54" y="405"/>
                    </a:cubicBezTo>
                    <a:cubicBezTo>
                      <a:pt x="54" y="405"/>
                      <a:pt x="54" y="405"/>
                      <a:pt x="54" y="404"/>
                    </a:cubicBezTo>
                    <a:cubicBezTo>
                      <a:pt x="54" y="402"/>
                      <a:pt x="54" y="399"/>
                      <a:pt x="54" y="397"/>
                    </a:cubicBezTo>
                    <a:cubicBezTo>
                      <a:pt x="54" y="397"/>
                      <a:pt x="54" y="396"/>
                      <a:pt x="53" y="396"/>
                    </a:cubicBezTo>
                    <a:cubicBezTo>
                      <a:pt x="54" y="396"/>
                      <a:pt x="54" y="395"/>
                      <a:pt x="54" y="396"/>
                    </a:cubicBezTo>
                    <a:cubicBezTo>
                      <a:pt x="54" y="393"/>
                      <a:pt x="53" y="394"/>
                      <a:pt x="53" y="394"/>
                    </a:cubicBezTo>
                    <a:cubicBezTo>
                      <a:pt x="53" y="393"/>
                      <a:pt x="54" y="393"/>
                      <a:pt x="54" y="392"/>
                    </a:cubicBezTo>
                    <a:cubicBezTo>
                      <a:pt x="53" y="392"/>
                      <a:pt x="52" y="391"/>
                      <a:pt x="52" y="389"/>
                    </a:cubicBezTo>
                    <a:cubicBezTo>
                      <a:pt x="52" y="389"/>
                      <a:pt x="52" y="388"/>
                      <a:pt x="53" y="388"/>
                    </a:cubicBezTo>
                    <a:cubicBezTo>
                      <a:pt x="52" y="390"/>
                      <a:pt x="53" y="390"/>
                      <a:pt x="54" y="390"/>
                    </a:cubicBezTo>
                    <a:cubicBezTo>
                      <a:pt x="54" y="389"/>
                      <a:pt x="54" y="389"/>
                      <a:pt x="54" y="388"/>
                    </a:cubicBezTo>
                    <a:cubicBezTo>
                      <a:pt x="54" y="388"/>
                      <a:pt x="53" y="389"/>
                      <a:pt x="53" y="388"/>
                    </a:cubicBezTo>
                    <a:cubicBezTo>
                      <a:pt x="53" y="387"/>
                      <a:pt x="55" y="387"/>
                      <a:pt x="54" y="385"/>
                    </a:cubicBezTo>
                    <a:cubicBezTo>
                      <a:pt x="54" y="386"/>
                      <a:pt x="53" y="386"/>
                      <a:pt x="53" y="386"/>
                    </a:cubicBezTo>
                    <a:cubicBezTo>
                      <a:pt x="54" y="385"/>
                      <a:pt x="54" y="384"/>
                      <a:pt x="54" y="382"/>
                    </a:cubicBezTo>
                    <a:cubicBezTo>
                      <a:pt x="53" y="382"/>
                      <a:pt x="53" y="379"/>
                      <a:pt x="54" y="378"/>
                    </a:cubicBezTo>
                    <a:cubicBezTo>
                      <a:pt x="53" y="378"/>
                      <a:pt x="52" y="376"/>
                      <a:pt x="52" y="377"/>
                    </a:cubicBezTo>
                    <a:cubicBezTo>
                      <a:pt x="52" y="375"/>
                      <a:pt x="52" y="373"/>
                      <a:pt x="51" y="374"/>
                    </a:cubicBezTo>
                    <a:cubicBezTo>
                      <a:pt x="51" y="375"/>
                      <a:pt x="51" y="379"/>
                      <a:pt x="52" y="378"/>
                    </a:cubicBezTo>
                    <a:cubicBezTo>
                      <a:pt x="52" y="379"/>
                      <a:pt x="52" y="380"/>
                      <a:pt x="52" y="381"/>
                    </a:cubicBezTo>
                    <a:cubicBezTo>
                      <a:pt x="52" y="380"/>
                      <a:pt x="51" y="379"/>
                      <a:pt x="51" y="380"/>
                    </a:cubicBezTo>
                    <a:cubicBezTo>
                      <a:pt x="51" y="381"/>
                      <a:pt x="52" y="381"/>
                      <a:pt x="52" y="382"/>
                    </a:cubicBezTo>
                    <a:cubicBezTo>
                      <a:pt x="52" y="383"/>
                      <a:pt x="51" y="382"/>
                      <a:pt x="51" y="383"/>
                    </a:cubicBezTo>
                    <a:cubicBezTo>
                      <a:pt x="52" y="386"/>
                      <a:pt x="51" y="389"/>
                      <a:pt x="51" y="391"/>
                    </a:cubicBezTo>
                    <a:cubicBezTo>
                      <a:pt x="51" y="390"/>
                      <a:pt x="50" y="389"/>
                      <a:pt x="49" y="388"/>
                    </a:cubicBezTo>
                    <a:cubicBezTo>
                      <a:pt x="50" y="388"/>
                      <a:pt x="50" y="387"/>
                      <a:pt x="50" y="387"/>
                    </a:cubicBezTo>
                    <a:cubicBezTo>
                      <a:pt x="49" y="388"/>
                      <a:pt x="50" y="386"/>
                      <a:pt x="50" y="385"/>
                    </a:cubicBezTo>
                    <a:cubicBezTo>
                      <a:pt x="49" y="385"/>
                      <a:pt x="49" y="387"/>
                      <a:pt x="49" y="386"/>
                    </a:cubicBezTo>
                    <a:cubicBezTo>
                      <a:pt x="49" y="384"/>
                      <a:pt x="50" y="384"/>
                      <a:pt x="50" y="384"/>
                    </a:cubicBezTo>
                    <a:cubicBezTo>
                      <a:pt x="50" y="384"/>
                      <a:pt x="49" y="383"/>
                      <a:pt x="50" y="382"/>
                    </a:cubicBezTo>
                    <a:cubicBezTo>
                      <a:pt x="50" y="381"/>
                      <a:pt x="49" y="381"/>
                      <a:pt x="49" y="379"/>
                    </a:cubicBezTo>
                    <a:cubicBezTo>
                      <a:pt x="49" y="379"/>
                      <a:pt x="49" y="379"/>
                      <a:pt x="48" y="379"/>
                    </a:cubicBezTo>
                    <a:cubicBezTo>
                      <a:pt x="48" y="377"/>
                      <a:pt x="47" y="379"/>
                      <a:pt x="47" y="377"/>
                    </a:cubicBezTo>
                    <a:cubicBezTo>
                      <a:pt x="48" y="377"/>
                      <a:pt x="49" y="379"/>
                      <a:pt x="50" y="378"/>
                    </a:cubicBezTo>
                    <a:cubicBezTo>
                      <a:pt x="50" y="377"/>
                      <a:pt x="49" y="377"/>
                      <a:pt x="49" y="376"/>
                    </a:cubicBezTo>
                    <a:cubicBezTo>
                      <a:pt x="50" y="376"/>
                      <a:pt x="49" y="373"/>
                      <a:pt x="49" y="372"/>
                    </a:cubicBezTo>
                    <a:cubicBezTo>
                      <a:pt x="49" y="373"/>
                      <a:pt x="49" y="372"/>
                      <a:pt x="48" y="373"/>
                    </a:cubicBezTo>
                    <a:cubicBezTo>
                      <a:pt x="48" y="369"/>
                      <a:pt x="47" y="370"/>
                      <a:pt x="47" y="367"/>
                    </a:cubicBezTo>
                    <a:cubicBezTo>
                      <a:pt x="48" y="367"/>
                      <a:pt x="48" y="367"/>
                      <a:pt x="48" y="367"/>
                    </a:cubicBezTo>
                    <a:cubicBezTo>
                      <a:pt x="47" y="364"/>
                      <a:pt x="47" y="359"/>
                      <a:pt x="46" y="359"/>
                    </a:cubicBezTo>
                    <a:cubicBezTo>
                      <a:pt x="47" y="359"/>
                      <a:pt x="47" y="358"/>
                      <a:pt x="47" y="358"/>
                    </a:cubicBezTo>
                    <a:cubicBezTo>
                      <a:pt x="47" y="358"/>
                      <a:pt x="47" y="358"/>
                      <a:pt x="47" y="358"/>
                    </a:cubicBezTo>
                    <a:cubicBezTo>
                      <a:pt x="47" y="355"/>
                      <a:pt x="46" y="354"/>
                      <a:pt x="47" y="352"/>
                    </a:cubicBezTo>
                    <a:cubicBezTo>
                      <a:pt x="47" y="352"/>
                      <a:pt x="47" y="352"/>
                      <a:pt x="47" y="352"/>
                    </a:cubicBezTo>
                    <a:cubicBezTo>
                      <a:pt x="47" y="351"/>
                      <a:pt x="47" y="349"/>
                      <a:pt x="47" y="348"/>
                    </a:cubicBezTo>
                    <a:cubicBezTo>
                      <a:pt x="46" y="347"/>
                      <a:pt x="47" y="345"/>
                      <a:pt x="47" y="343"/>
                    </a:cubicBezTo>
                    <a:cubicBezTo>
                      <a:pt x="46" y="342"/>
                      <a:pt x="46" y="344"/>
                      <a:pt x="46" y="343"/>
                    </a:cubicBezTo>
                    <a:cubicBezTo>
                      <a:pt x="46" y="341"/>
                      <a:pt x="46" y="340"/>
                      <a:pt x="46" y="339"/>
                    </a:cubicBezTo>
                    <a:cubicBezTo>
                      <a:pt x="46" y="339"/>
                      <a:pt x="46" y="337"/>
                      <a:pt x="45" y="338"/>
                    </a:cubicBezTo>
                    <a:cubicBezTo>
                      <a:pt x="46" y="339"/>
                      <a:pt x="45" y="339"/>
                      <a:pt x="45" y="338"/>
                    </a:cubicBezTo>
                    <a:cubicBezTo>
                      <a:pt x="46" y="343"/>
                      <a:pt x="45" y="345"/>
                      <a:pt x="46" y="349"/>
                    </a:cubicBezTo>
                    <a:cubicBezTo>
                      <a:pt x="46" y="349"/>
                      <a:pt x="45" y="348"/>
                      <a:pt x="45" y="348"/>
                    </a:cubicBezTo>
                    <a:cubicBezTo>
                      <a:pt x="45" y="350"/>
                      <a:pt x="46" y="353"/>
                      <a:pt x="45" y="354"/>
                    </a:cubicBezTo>
                    <a:cubicBezTo>
                      <a:pt x="45" y="354"/>
                      <a:pt x="45" y="357"/>
                      <a:pt x="46" y="358"/>
                    </a:cubicBezTo>
                    <a:cubicBezTo>
                      <a:pt x="44" y="359"/>
                      <a:pt x="46" y="362"/>
                      <a:pt x="46" y="363"/>
                    </a:cubicBezTo>
                    <a:cubicBezTo>
                      <a:pt x="46" y="363"/>
                      <a:pt x="45" y="363"/>
                      <a:pt x="45" y="363"/>
                    </a:cubicBezTo>
                    <a:cubicBezTo>
                      <a:pt x="45" y="365"/>
                      <a:pt x="44" y="366"/>
                      <a:pt x="45" y="367"/>
                    </a:cubicBezTo>
                    <a:cubicBezTo>
                      <a:pt x="45" y="367"/>
                      <a:pt x="45" y="369"/>
                      <a:pt x="44" y="368"/>
                    </a:cubicBezTo>
                    <a:cubicBezTo>
                      <a:pt x="44" y="368"/>
                      <a:pt x="44" y="368"/>
                      <a:pt x="44" y="368"/>
                    </a:cubicBezTo>
                    <a:cubicBezTo>
                      <a:pt x="44" y="369"/>
                      <a:pt x="45" y="372"/>
                      <a:pt x="44" y="372"/>
                    </a:cubicBezTo>
                    <a:cubicBezTo>
                      <a:pt x="44" y="370"/>
                      <a:pt x="44" y="368"/>
                      <a:pt x="43" y="366"/>
                    </a:cubicBezTo>
                    <a:cubicBezTo>
                      <a:pt x="45" y="366"/>
                      <a:pt x="45" y="366"/>
                      <a:pt x="45" y="366"/>
                    </a:cubicBezTo>
                    <a:cubicBezTo>
                      <a:pt x="44" y="364"/>
                      <a:pt x="44" y="364"/>
                      <a:pt x="45" y="362"/>
                    </a:cubicBezTo>
                    <a:cubicBezTo>
                      <a:pt x="44" y="362"/>
                      <a:pt x="44" y="362"/>
                      <a:pt x="43" y="361"/>
                    </a:cubicBezTo>
                    <a:cubicBezTo>
                      <a:pt x="43" y="363"/>
                      <a:pt x="43" y="365"/>
                      <a:pt x="43" y="366"/>
                    </a:cubicBezTo>
                    <a:cubicBezTo>
                      <a:pt x="43" y="366"/>
                      <a:pt x="42" y="366"/>
                      <a:pt x="42" y="366"/>
                    </a:cubicBezTo>
                    <a:cubicBezTo>
                      <a:pt x="43" y="364"/>
                      <a:pt x="42" y="363"/>
                      <a:pt x="43" y="360"/>
                    </a:cubicBezTo>
                    <a:cubicBezTo>
                      <a:pt x="42" y="361"/>
                      <a:pt x="43" y="357"/>
                      <a:pt x="42" y="357"/>
                    </a:cubicBezTo>
                    <a:cubicBezTo>
                      <a:pt x="42" y="359"/>
                      <a:pt x="41" y="356"/>
                      <a:pt x="41" y="357"/>
                    </a:cubicBezTo>
                    <a:cubicBezTo>
                      <a:pt x="39" y="359"/>
                      <a:pt x="42" y="367"/>
                      <a:pt x="40" y="368"/>
                    </a:cubicBezTo>
                    <a:cubicBezTo>
                      <a:pt x="40" y="364"/>
                      <a:pt x="41" y="362"/>
                      <a:pt x="39" y="359"/>
                    </a:cubicBezTo>
                    <a:cubicBezTo>
                      <a:pt x="39" y="360"/>
                      <a:pt x="39" y="360"/>
                      <a:pt x="38" y="361"/>
                    </a:cubicBezTo>
                    <a:cubicBezTo>
                      <a:pt x="39" y="362"/>
                      <a:pt x="39" y="360"/>
                      <a:pt x="39" y="362"/>
                    </a:cubicBezTo>
                    <a:cubicBezTo>
                      <a:pt x="39" y="365"/>
                      <a:pt x="38" y="366"/>
                      <a:pt x="39" y="369"/>
                    </a:cubicBezTo>
                    <a:cubicBezTo>
                      <a:pt x="38" y="369"/>
                      <a:pt x="40" y="371"/>
                      <a:pt x="38" y="374"/>
                    </a:cubicBezTo>
                    <a:cubicBezTo>
                      <a:pt x="40" y="376"/>
                      <a:pt x="38" y="378"/>
                      <a:pt x="39" y="379"/>
                    </a:cubicBezTo>
                    <a:cubicBezTo>
                      <a:pt x="39" y="380"/>
                      <a:pt x="39" y="380"/>
                      <a:pt x="39" y="381"/>
                    </a:cubicBezTo>
                    <a:cubicBezTo>
                      <a:pt x="39" y="382"/>
                      <a:pt x="39" y="381"/>
                      <a:pt x="39" y="382"/>
                    </a:cubicBezTo>
                    <a:cubicBezTo>
                      <a:pt x="39" y="382"/>
                      <a:pt x="39" y="383"/>
                      <a:pt x="39" y="383"/>
                    </a:cubicBezTo>
                    <a:cubicBezTo>
                      <a:pt x="38" y="383"/>
                      <a:pt x="38" y="383"/>
                      <a:pt x="37" y="383"/>
                    </a:cubicBezTo>
                    <a:cubicBezTo>
                      <a:pt x="37" y="384"/>
                      <a:pt x="38" y="385"/>
                      <a:pt x="37" y="386"/>
                    </a:cubicBezTo>
                    <a:cubicBezTo>
                      <a:pt x="37" y="385"/>
                      <a:pt x="36" y="385"/>
                      <a:pt x="36" y="383"/>
                    </a:cubicBezTo>
                    <a:cubicBezTo>
                      <a:pt x="38" y="383"/>
                      <a:pt x="36" y="380"/>
                      <a:pt x="37" y="380"/>
                    </a:cubicBezTo>
                    <a:cubicBezTo>
                      <a:pt x="37" y="380"/>
                      <a:pt x="36" y="379"/>
                      <a:pt x="36" y="380"/>
                    </a:cubicBezTo>
                    <a:cubicBezTo>
                      <a:pt x="36" y="380"/>
                      <a:pt x="36" y="380"/>
                      <a:pt x="36" y="380"/>
                    </a:cubicBezTo>
                    <a:cubicBezTo>
                      <a:pt x="36" y="382"/>
                      <a:pt x="36" y="383"/>
                      <a:pt x="36" y="384"/>
                    </a:cubicBezTo>
                    <a:cubicBezTo>
                      <a:pt x="35" y="384"/>
                      <a:pt x="35" y="382"/>
                      <a:pt x="34" y="382"/>
                    </a:cubicBezTo>
                    <a:cubicBezTo>
                      <a:pt x="36" y="381"/>
                      <a:pt x="34" y="378"/>
                      <a:pt x="35" y="377"/>
                    </a:cubicBezTo>
                    <a:cubicBezTo>
                      <a:pt x="36" y="377"/>
                      <a:pt x="37" y="378"/>
                      <a:pt x="37" y="376"/>
                    </a:cubicBezTo>
                    <a:cubicBezTo>
                      <a:pt x="37" y="376"/>
                      <a:pt x="37" y="376"/>
                      <a:pt x="37" y="375"/>
                    </a:cubicBezTo>
                    <a:cubicBezTo>
                      <a:pt x="36" y="378"/>
                      <a:pt x="35" y="376"/>
                      <a:pt x="34" y="375"/>
                    </a:cubicBezTo>
                    <a:cubicBezTo>
                      <a:pt x="34" y="372"/>
                      <a:pt x="35" y="375"/>
                      <a:pt x="35" y="374"/>
                    </a:cubicBezTo>
                    <a:cubicBezTo>
                      <a:pt x="35" y="374"/>
                      <a:pt x="35" y="374"/>
                      <a:pt x="35" y="373"/>
                    </a:cubicBezTo>
                    <a:cubicBezTo>
                      <a:pt x="35" y="373"/>
                      <a:pt x="35" y="373"/>
                      <a:pt x="35" y="373"/>
                    </a:cubicBezTo>
                    <a:cubicBezTo>
                      <a:pt x="35" y="373"/>
                      <a:pt x="34" y="374"/>
                      <a:pt x="34" y="372"/>
                    </a:cubicBezTo>
                    <a:cubicBezTo>
                      <a:pt x="33" y="372"/>
                      <a:pt x="34" y="374"/>
                      <a:pt x="33" y="375"/>
                    </a:cubicBezTo>
                    <a:cubicBezTo>
                      <a:pt x="33" y="374"/>
                      <a:pt x="33" y="373"/>
                      <a:pt x="33" y="372"/>
                    </a:cubicBezTo>
                    <a:cubicBezTo>
                      <a:pt x="33" y="371"/>
                      <a:pt x="34" y="372"/>
                      <a:pt x="34" y="370"/>
                    </a:cubicBezTo>
                    <a:cubicBezTo>
                      <a:pt x="33" y="370"/>
                      <a:pt x="33" y="371"/>
                      <a:pt x="32" y="371"/>
                    </a:cubicBezTo>
                    <a:cubicBezTo>
                      <a:pt x="32" y="372"/>
                      <a:pt x="32" y="373"/>
                      <a:pt x="32" y="373"/>
                    </a:cubicBezTo>
                    <a:cubicBezTo>
                      <a:pt x="32" y="372"/>
                      <a:pt x="32" y="373"/>
                      <a:pt x="31" y="373"/>
                    </a:cubicBezTo>
                    <a:cubicBezTo>
                      <a:pt x="31" y="373"/>
                      <a:pt x="30" y="373"/>
                      <a:pt x="30" y="372"/>
                    </a:cubicBezTo>
                    <a:cubicBezTo>
                      <a:pt x="30" y="372"/>
                      <a:pt x="31" y="372"/>
                      <a:pt x="31" y="372"/>
                    </a:cubicBezTo>
                    <a:cubicBezTo>
                      <a:pt x="31" y="372"/>
                      <a:pt x="31" y="372"/>
                      <a:pt x="31" y="372"/>
                    </a:cubicBezTo>
                    <a:cubicBezTo>
                      <a:pt x="31" y="372"/>
                      <a:pt x="32" y="372"/>
                      <a:pt x="32" y="371"/>
                    </a:cubicBezTo>
                    <a:cubicBezTo>
                      <a:pt x="31" y="371"/>
                      <a:pt x="31" y="369"/>
                      <a:pt x="31" y="371"/>
                    </a:cubicBezTo>
                    <a:cubicBezTo>
                      <a:pt x="30" y="370"/>
                      <a:pt x="31" y="369"/>
                      <a:pt x="31" y="369"/>
                    </a:cubicBezTo>
                    <a:cubicBezTo>
                      <a:pt x="31" y="367"/>
                      <a:pt x="30" y="369"/>
                      <a:pt x="30" y="368"/>
                    </a:cubicBezTo>
                    <a:cubicBezTo>
                      <a:pt x="32" y="366"/>
                      <a:pt x="32" y="366"/>
                      <a:pt x="30" y="366"/>
                    </a:cubicBezTo>
                    <a:cubicBezTo>
                      <a:pt x="30" y="366"/>
                      <a:pt x="31" y="365"/>
                      <a:pt x="31" y="365"/>
                    </a:cubicBezTo>
                    <a:cubicBezTo>
                      <a:pt x="31" y="365"/>
                      <a:pt x="31" y="366"/>
                      <a:pt x="31" y="366"/>
                    </a:cubicBezTo>
                    <a:cubicBezTo>
                      <a:pt x="31" y="366"/>
                      <a:pt x="31" y="365"/>
                      <a:pt x="32" y="366"/>
                    </a:cubicBezTo>
                    <a:cubicBezTo>
                      <a:pt x="31" y="364"/>
                      <a:pt x="31" y="362"/>
                      <a:pt x="32" y="362"/>
                    </a:cubicBezTo>
                    <a:cubicBezTo>
                      <a:pt x="32" y="363"/>
                      <a:pt x="33" y="362"/>
                      <a:pt x="33" y="364"/>
                    </a:cubicBezTo>
                    <a:cubicBezTo>
                      <a:pt x="34" y="364"/>
                      <a:pt x="35" y="361"/>
                      <a:pt x="34" y="360"/>
                    </a:cubicBezTo>
                    <a:cubicBezTo>
                      <a:pt x="34" y="363"/>
                      <a:pt x="34" y="360"/>
                      <a:pt x="33" y="360"/>
                    </a:cubicBezTo>
                    <a:cubicBezTo>
                      <a:pt x="33" y="360"/>
                      <a:pt x="33" y="361"/>
                      <a:pt x="33" y="361"/>
                    </a:cubicBezTo>
                    <a:cubicBezTo>
                      <a:pt x="33" y="360"/>
                      <a:pt x="31" y="362"/>
                      <a:pt x="32" y="360"/>
                    </a:cubicBezTo>
                    <a:cubicBezTo>
                      <a:pt x="32" y="359"/>
                      <a:pt x="32" y="360"/>
                      <a:pt x="33" y="360"/>
                    </a:cubicBezTo>
                    <a:cubicBezTo>
                      <a:pt x="33" y="359"/>
                      <a:pt x="33" y="358"/>
                      <a:pt x="33" y="357"/>
                    </a:cubicBezTo>
                    <a:cubicBezTo>
                      <a:pt x="34" y="357"/>
                      <a:pt x="33" y="356"/>
                      <a:pt x="33" y="355"/>
                    </a:cubicBezTo>
                    <a:cubicBezTo>
                      <a:pt x="33" y="354"/>
                      <a:pt x="32" y="354"/>
                      <a:pt x="31" y="354"/>
                    </a:cubicBezTo>
                    <a:cubicBezTo>
                      <a:pt x="31" y="355"/>
                      <a:pt x="32" y="354"/>
                      <a:pt x="32" y="355"/>
                    </a:cubicBezTo>
                    <a:cubicBezTo>
                      <a:pt x="31" y="355"/>
                      <a:pt x="31" y="355"/>
                      <a:pt x="31" y="356"/>
                    </a:cubicBezTo>
                    <a:cubicBezTo>
                      <a:pt x="31" y="353"/>
                      <a:pt x="30" y="350"/>
                      <a:pt x="31" y="348"/>
                    </a:cubicBezTo>
                    <a:cubicBezTo>
                      <a:pt x="30" y="348"/>
                      <a:pt x="30" y="348"/>
                      <a:pt x="30" y="347"/>
                    </a:cubicBezTo>
                    <a:cubicBezTo>
                      <a:pt x="30" y="346"/>
                      <a:pt x="30" y="347"/>
                      <a:pt x="30" y="345"/>
                    </a:cubicBezTo>
                    <a:cubicBezTo>
                      <a:pt x="31" y="345"/>
                      <a:pt x="32" y="345"/>
                      <a:pt x="32" y="347"/>
                    </a:cubicBezTo>
                    <a:cubicBezTo>
                      <a:pt x="33" y="346"/>
                      <a:pt x="32" y="342"/>
                      <a:pt x="32" y="342"/>
                    </a:cubicBezTo>
                    <a:cubicBezTo>
                      <a:pt x="32" y="343"/>
                      <a:pt x="32" y="344"/>
                      <a:pt x="32" y="344"/>
                    </a:cubicBezTo>
                    <a:cubicBezTo>
                      <a:pt x="32" y="342"/>
                      <a:pt x="31" y="344"/>
                      <a:pt x="31" y="344"/>
                    </a:cubicBezTo>
                    <a:cubicBezTo>
                      <a:pt x="30" y="343"/>
                      <a:pt x="30" y="343"/>
                      <a:pt x="30" y="341"/>
                    </a:cubicBezTo>
                    <a:cubicBezTo>
                      <a:pt x="30" y="340"/>
                      <a:pt x="30" y="341"/>
                      <a:pt x="31" y="341"/>
                    </a:cubicBezTo>
                    <a:cubicBezTo>
                      <a:pt x="31" y="339"/>
                      <a:pt x="30" y="340"/>
                      <a:pt x="30" y="340"/>
                    </a:cubicBezTo>
                    <a:cubicBezTo>
                      <a:pt x="30" y="339"/>
                      <a:pt x="29" y="338"/>
                      <a:pt x="30" y="338"/>
                    </a:cubicBezTo>
                    <a:cubicBezTo>
                      <a:pt x="31" y="338"/>
                      <a:pt x="31" y="338"/>
                      <a:pt x="31" y="338"/>
                    </a:cubicBezTo>
                    <a:cubicBezTo>
                      <a:pt x="30" y="335"/>
                      <a:pt x="30" y="336"/>
                      <a:pt x="29" y="333"/>
                    </a:cubicBezTo>
                    <a:cubicBezTo>
                      <a:pt x="30" y="333"/>
                      <a:pt x="30" y="333"/>
                      <a:pt x="30" y="334"/>
                    </a:cubicBezTo>
                    <a:cubicBezTo>
                      <a:pt x="30" y="331"/>
                      <a:pt x="29" y="334"/>
                      <a:pt x="29" y="331"/>
                    </a:cubicBezTo>
                    <a:cubicBezTo>
                      <a:pt x="30" y="331"/>
                      <a:pt x="30" y="332"/>
                      <a:pt x="30" y="332"/>
                    </a:cubicBezTo>
                    <a:cubicBezTo>
                      <a:pt x="30" y="331"/>
                      <a:pt x="30" y="331"/>
                      <a:pt x="30" y="330"/>
                    </a:cubicBezTo>
                    <a:cubicBezTo>
                      <a:pt x="31" y="329"/>
                      <a:pt x="32" y="327"/>
                      <a:pt x="33" y="329"/>
                    </a:cubicBezTo>
                    <a:cubicBezTo>
                      <a:pt x="33" y="329"/>
                      <a:pt x="34" y="328"/>
                      <a:pt x="34" y="328"/>
                    </a:cubicBezTo>
                    <a:cubicBezTo>
                      <a:pt x="33" y="328"/>
                      <a:pt x="33" y="323"/>
                      <a:pt x="32" y="322"/>
                    </a:cubicBezTo>
                    <a:cubicBezTo>
                      <a:pt x="32" y="323"/>
                      <a:pt x="32" y="323"/>
                      <a:pt x="32" y="324"/>
                    </a:cubicBezTo>
                    <a:cubicBezTo>
                      <a:pt x="32" y="324"/>
                      <a:pt x="32" y="324"/>
                      <a:pt x="32" y="325"/>
                    </a:cubicBezTo>
                    <a:cubicBezTo>
                      <a:pt x="32" y="324"/>
                      <a:pt x="32" y="325"/>
                      <a:pt x="31" y="324"/>
                    </a:cubicBezTo>
                    <a:cubicBezTo>
                      <a:pt x="32" y="323"/>
                      <a:pt x="31" y="322"/>
                      <a:pt x="32" y="322"/>
                    </a:cubicBezTo>
                    <a:cubicBezTo>
                      <a:pt x="32" y="321"/>
                      <a:pt x="32" y="322"/>
                      <a:pt x="33" y="322"/>
                    </a:cubicBezTo>
                    <a:cubicBezTo>
                      <a:pt x="33" y="321"/>
                      <a:pt x="33" y="321"/>
                      <a:pt x="33" y="320"/>
                    </a:cubicBezTo>
                    <a:cubicBezTo>
                      <a:pt x="33" y="320"/>
                      <a:pt x="32" y="321"/>
                      <a:pt x="31" y="320"/>
                    </a:cubicBezTo>
                    <a:cubicBezTo>
                      <a:pt x="32" y="320"/>
                      <a:pt x="33" y="319"/>
                      <a:pt x="33" y="318"/>
                    </a:cubicBezTo>
                    <a:cubicBezTo>
                      <a:pt x="33" y="314"/>
                      <a:pt x="33" y="310"/>
                      <a:pt x="34" y="307"/>
                    </a:cubicBezTo>
                    <a:cubicBezTo>
                      <a:pt x="33" y="309"/>
                      <a:pt x="35" y="310"/>
                      <a:pt x="34" y="313"/>
                    </a:cubicBezTo>
                    <a:cubicBezTo>
                      <a:pt x="34" y="312"/>
                      <a:pt x="34" y="311"/>
                      <a:pt x="34" y="312"/>
                    </a:cubicBezTo>
                    <a:cubicBezTo>
                      <a:pt x="34" y="312"/>
                      <a:pt x="34" y="313"/>
                      <a:pt x="34" y="314"/>
                    </a:cubicBezTo>
                    <a:cubicBezTo>
                      <a:pt x="34" y="315"/>
                      <a:pt x="35" y="315"/>
                      <a:pt x="35" y="315"/>
                    </a:cubicBezTo>
                    <a:cubicBezTo>
                      <a:pt x="35" y="313"/>
                      <a:pt x="36" y="309"/>
                      <a:pt x="35" y="308"/>
                    </a:cubicBezTo>
                    <a:cubicBezTo>
                      <a:pt x="35" y="309"/>
                      <a:pt x="35" y="309"/>
                      <a:pt x="35" y="310"/>
                    </a:cubicBezTo>
                    <a:cubicBezTo>
                      <a:pt x="34" y="309"/>
                      <a:pt x="35" y="308"/>
                      <a:pt x="34" y="307"/>
                    </a:cubicBezTo>
                    <a:cubicBezTo>
                      <a:pt x="35" y="307"/>
                      <a:pt x="36" y="305"/>
                      <a:pt x="36" y="307"/>
                    </a:cubicBezTo>
                    <a:cubicBezTo>
                      <a:pt x="35" y="309"/>
                      <a:pt x="36" y="313"/>
                      <a:pt x="37" y="313"/>
                    </a:cubicBezTo>
                    <a:cubicBezTo>
                      <a:pt x="37" y="314"/>
                      <a:pt x="36" y="314"/>
                      <a:pt x="36" y="315"/>
                    </a:cubicBezTo>
                    <a:cubicBezTo>
                      <a:pt x="36" y="315"/>
                      <a:pt x="36" y="318"/>
                      <a:pt x="36" y="319"/>
                    </a:cubicBezTo>
                    <a:cubicBezTo>
                      <a:pt x="37" y="319"/>
                      <a:pt x="37" y="317"/>
                      <a:pt x="37" y="318"/>
                    </a:cubicBezTo>
                    <a:cubicBezTo>
                      <a:pt x="37" y="318"/>
                      <a:pt x="37" y="318"/>
                      <a:pt x="37" y="319"/>
                    </a:cubicBezTo>
                    <a:cubicBezTo>
                      <a:pt x="37" y="320"/>
                      <a:pt x="37" y="319"/>
                      <a:pt x="37" y="320"/>
                    </a:cubicBezTo>
                    <a:cubicBezTo>
                      <a:pt x="37" y="320"/>
                      <a:pt x="37" y="320"/>
                      <a:pt x="37" y="320"/>
                    </a:cubicBezTo>
                    <a:cubicBezTo>
                      <a:pt x="37" y="319"/>
                      <a:pt x="36" y="320"/>
                      <a:pt x="36" y="320"/>
                    </a:cubicBezTo>
                    <a:cubicBezTo>
                      <a:pt x="35" y="319"/>
                      <a:pt x="36" y="318"/>
                      <a:pt x="35" y="317"/>
                    </a:cubicBezTo>
                    <a:cubicBezTo>
                      <a:pt x="35" y="317"/>
                      <a:pt x="34" y="317"/>
                      <a:pt x="34" y="318"/>
                    </a:cubicBezTo>
                    <a:cubicBezTo>
                      <a:pt x="34" y="319"/>
                      <a:pt x="35" y="318"/>
                      <a:pt x="35" y="319"/>
                    </a:cubicBezTo>
                    <a:cubicBezTo>
                      <a:pt x="35" y="320"/>
                      <a:pt x="35" y="322"/>
                      <a:pt x="34" y="321"/>
                    </a:cubicBezTo>
                    <a:cubicBezTo>
                      <a:pt x="34" y="323"/>
                      <a:pt x="35" y="322"/>
                      <a:pt x="35" y="324"/>
                    </a:cubicBezTo>
                    <a:cubicBezTo>
                      <a:pt x="34" y="324"/>
                      <a:pt x="34" y="325"/>
                      <a:pt x="34" y="325"/>
                    </a:cubicBezTo>
                    <a:cubicBezTo>
                      <a:pt x="34" y="324"/>
                      <a:pt x="33" y="324"/>
                      <a:pt x="33" y="325"/>
                    </a:cubicBezTo>
                    <a:cubicBezTo>
                      <a:pt x="34" y="326"/>
                      <a:pt x="34" y="326"/>
                      <a:pt x="35" y="327"/>
                    </a:cubicBezTo>
                    <a:cubicBezTo>
                      <a:pt x="36" y="325"/>
                      <a:pt x="34" y="327"/>
                      <a:pt x="35" y="325"/>
                    </a:cubicBezTo>
                    <a:cubicBezTo>
                      <a:pt x="35" y="326"/>
                      <a:pt x="35" y="325"/>
                      <a:pt x="36" y="325"/>
                    </a:cubicBezTo>
                    <a:cubicBezTo>
                      <a:pt x="37" y="327"/>
                      <a:pt x="34" y="330"/>
                      <a:pt x="35" y="333"/>
                    </a:cubicBezTo>
                    <a:cubicBezTo>
                      <a:pt x="36" y="332"/>
                      <a:pt x="35" y="331"/>
                      <a:pt x="35" y="331"/>
                    </a:cubicBezTo>
                    <a:cubicBezTo>
                      <a:pt x="35" y="331"/>
                      <a:pt x="36" y="331"/>
                      <a:pt x="36" y="331"/>
                    </a:cubicBezTo>
                    <a:cubicBezTo>
                      <a:pt x="35" y="333"/>
                      <a:pt x="37" y="331"/>
                      <a:pt x="37" y="333"/>
                    </a:cubicBezTo>
                    <a:cubicBezTo>
                      <a:pt x="37" y="333"/>
                      <a:pt x="38" y="332"/>
                      <a:pt x="38" y="333"/>
                    </a:cubicBezTo>
                    <a:cubicBezTo>
                      <a:pt x="37" y="332"/>
                      <a:pt x="38" y="334"/>
                      <a:pt x="37" y="334"/>
                    </a:cubicBezTo>
                    <a:cubicBezTo>
                      <a:pt x="37" y="333"/>
                      <a:pt x="37" y="335"/>
                      <a:pt x="36" y="334"/>
                    </a:cubicBezTo>
                    <a:cubicBezTo>
                      <a:pt x="37" y="333"/>
                      <a:pt x="37" y="332"/>
                      <a:pt x="36" y="332"/>
                    </a:cubicBezTo>
                    <a:cubicBezTo>
                      <a:pt x="36" y="334"/>
                      <a:pt x="35" y="334"/>
                      <a:pt x="35" y="337"/>
                    </a:cubicBezTo>
                    <a:cubicBezTo>
                      <a:pt x="37" y="337"/>
                      <a:pt x="37" y="337"/>
                      <a:pt x="37" y="337"/>
                    </a:cubicBezTo>
                    <a:cubicBezTo>
                      <a:pt x="37" y="336"/>
                      <a:pt x="37" y="336"/>
                      <a:pt x="37" y="335"/>
                    </a:cubicBezTo>
                    <a:cubicBezTo>
                      <a:pt x="38" y="335"/>
                      <a:pt x="39" y="335"/>
                      <a:pt x="40" y="336"/>
                    </a:cubicBezTo>
                    <a:cubicBezTo>
                      <a:pt x="39" y="337"/>
                      <a:pt x="40" y="337"/>
                      <a:pt x="40" y="338"/>
                    </a:cubicBezTo>
                    <a:cubicBezTo>
                      <a:pt x="40" y="340"/>
                      <a:pt x="39" y="339"/>
                      <a:pt x="38" y="340"/>
                    </a:cubicBezTo>
                    <a:cubicBezTo>
                      <a:pt x="39" y="340"/>
                      <a:pt x="38" y="340"/>
                      <a:pt x="38" y="341"/>
                    </a:cubicBezTo>
                    <a:cubicBezTo>
                      <a:pt x="38" y="342"/>
                      <a:pt x="39" y="341"/>
                      <a:pt x="39" y="342"/>
                    </a:cubicBezTo>
                    <a:cubicBezTo>
                      <a:pt x="39" y="342"/>
                      <a:pt x="39" y="342"/>
                      <a:pt x="38" y="342"/>
                    </a:cubicBezTo>
                    <a:cubicBezTo>
                      <a:pt x="38" y="344"/>
                      <a:pt x="38" y="344"/>
                      <a:pt x="38" y="344"/>
                    </a:cubicBezTo>
                    <a:cubicBezTo>
                      <a:pt x="39" y="344"/>
                      <a:pt x="39" y="343"/>
                      <a:pt x="40" y="342"/>
                    </a:cubicBezTo>
                    <a:cubicBezTo>
                      <a:pt x="39" y="343"/>
                      <a:pt x="39" y="340"/>
                      <a:pt x="40" y="341"/>
                    </a:cubicBezTo>
                    <a:cubicBezTo>
                      <a:pt x="40" y="341"/>
                      <a:pt x="40" y="341"/>
                      <a:pt x="40" y="341"/>
                    </a:cubicBezTo>
                    <a:cubicBezTo>
                      <a:pt x="40" y="342"/>
                      <a:pt x="40" y="343"/>
                      <a:pt x="40" y="344"/>
                    </a:cubicBezTo>
                    <a:cubicBezTo>
                      <a:pt x="39" y="343"/>
                      <a:pt x="38" y="346"/>
                      <a:pt x="38" y="345"/>
                    </a:cubicBezTo>
                    <a:cubicBezTo>
                      <a:pt x="38" y="347"/>
                      <a:pt x="38" y="346"/>
                      <a:pt x="39" y="347"/>
                    </a:cubicBezTo>
                    <a:cubicBezTo>
                      <a:pt x="38" y="349"/>
                      <a:pt x="38" y="349"/>
                      <a:pt x="39" y="350"/>
                    </a:cubicBezTo>
                    <a:cubicBezTo>
                      <a:pt x="40" y="352"/>
                      <a:pt x="39" y="353"/>
                      <a:pt x="38" y="351"/>
                    </a:cubicBezTo>
                    <a:cubicBezTo>
                      <a:pt x="38" y="354"/>
                      <a:pt x="39" y="355"/>
                      <a:pt x="38" y="357"/>
                    </a:cubicBezTo>
                    <a:cubicBezTo>
                      <a:pt x="39" y="358"/>
                      <a:pt x="39" y="355"/>
                      <a:pt x="40" y="357"/>
                    </a:cubicBezTo>
                    <a:cubicBezTo>
                      <a:pt x="39" y="358"/>
                      <a:pt x="39" y="358"/>
                      <a:pt x="40" y="359"/>
                    </a:cubicBezTo>
                    <a:cubicBezTo>
                      <a:pt x="40" y="358"/>
                      <a:pt x="40" y="357"/>
                      <a:pt x="40" y="355"/>
                    </a:cubicBezTo>
                    <a:cubicBezTo>
                      <a:pt x="41" y="355"/>
                      <a:pt x="40" y="353"/>
                      <a:pt x="41" y="354"/>
                    </a:cubicBezTo>
                    <a:cubicBezTo>
                      <a:pt x="41" y="352"/>
                      <a:pt x="40" y="354"/>
                      <a:pt x="41" y="352"/>
                    </a:cubicBezTo>
                    <a:cubicBezTo>
                      <a:pt x="41" y="352"/>
                      <a:pt x="42" y="352"/>
                      <a:pt x="42" y="351"/>
                    </a:cubicBezTo>
                    <a:cubicBezTo>
                      <a:pt x="42" y="350"/>
                      <a:pt x="42" y="349"/>
                      <a:pt x="42" y="348"/>
                    </a:cubicBezTo>
                    <a:cubicBezTo>
                      <a:pt x="42" y="349"/>
                      <a:pt x="43" y="350"/>
                      <a:pt x="43" y="350"/>
                    </a:cubicBezTo>
                    <a:cubicBezTo>
                      <a:pt x="43" y="348"/>
                      <a:pt x="44" y="348"/>
                      <a:pt x="44" y="348"/>
                    </a:cubicBezTo>
                    <a:cubicBezTo>
                      <a:pt x="43" y="348"/>
                      <a:pt x="44" y="345"/>
                      <a:pt x="43" y="344"/>
                    </a:cubicBezTo>
                    <a:cubicBezTo>
                      <a:pt x="43" y="345"/>
                      <a:pt x="43" y="346"/>
                      <a:pt x="43" y="346"/>
                    </a:cubicBezTo>
                    <a:cubicBezTo>
                      <a:pt x="43" y="344"/>
                      <a:pt x="43" y="346"/>
                      <a:pt x="42" y="346"/>
                    </a:cubicBezTo>
                    <a:cubicBezTo>
                      <a:pt x="42" y="345"/>
                      <a:pt x="42" y="344"/>
                      <a:pt x="42" y="344"/>
                    </a:cubicBezTo>
                    <a:cubicBezTo>
                      <a:pt x="41" y="345"/>
                      <a:pt x="42" y="346"/>
                      <a:pt x="42" y="347"/>
                    </a:cubicBezTo>
                    <a:cubicBezTo>
                      <a:pt x="42" y="347"/>
                      <a:pt x="41" y="347"/>
                      <a:pt x="41" y="347"/>
                    </a:cubicBezTo>
                    <a:cubicBezTo>
                      <a:pt x="42" y="346"/>
                      <a:pt x="41" y="345"/>
                      <a:pt x="41" y="344"/>
                    </a:cubicBezTo>
                    <a:cubicBezTo>
                      <a:pt x="41" y="343"/>
                      <a:pt x="42" y="345"/>
                      <a:pt x="42" y="343"/>
                    </a:cubicBezTo>
                    <a:cubicBezTo>
                      <a:pt x="41" y="343"/>
                      <a:pt x="41" y="342"/>
                      <a:pt x="41" y="344"/>
                    </a:cubicBezTo>
                    <a:cubicBezTo>
                      <a:pt x="40" y="340"/>
                      <a:pt x="41" y="343"/>
                      <a:pt x="41" y="341"/>
                    </a:cubicBezTo>
                    <a:cubicBezTo>
                      <a:pt x="40" y="340"/>
                      <a:pt x="40" y="336"/>
                      <a:pt x="40" y="335"/>
                    </a:cubicBezTo>
                    <a:cubicBezTo>
                      <a:pt x="41" y="337"/>
                      <a:pt x="41" y="334"/>
                      <a:pt x="43" y="334"/>
                    </a:cubicBezTo>
                    <a:cubicBezTo>
                      <a:pt x="42" y="337"/>
                      <a:pt x="44" y="334"/>
                      <a:pt x="43" y="336"/>
                    </a:cubicBezTo>
                    <a:cubicBezTo>
                      <a:pt x="45" y="335"/>
                      <a:pt x="44" y="331"/>
                      <a:pt x="44" y="329"/>
                    </a:cubicBezTo>
                    <a:cubicBezTo>
                      <a:pt x="43" y="328"/>
                      <a:pt x="43" y="329"/>
                      <a:pt x="43" y="329"/>
                    </a:cubicBezTo>
                    <a:cubicBezTo>
                      <a:pt x="43" y="328"/>
                      <a:pt x="42" y="330"/>
                      <a:pt x="42" y="329"/>
                    </a:cubicBezTo>
                    <a:cubicBezTo>
                      <a:pt x="43" y="329"/>
                      <a:pt x="43" y="328"/>
                      <a:pt x="43" y="328"/>
                    </a:cubicBezTo>
                    <a:cubicBezTo>
                      <a:pt x="46" y="326"/>
                      <a:pt x="44" y="331"/>
                      <a:pt x="45" y="333"/>
                    </a:cubicBezTo>
                    <a:cubicBezTo>
                      <a:pt x="45" y="331"/>
                      <a:pt x="46" y="331"/>
                      <a:pt x="46" y="329"/>
                    </a:cubicBezTo>
                    <a:cubicBezTo>
                      <a:pt x="46" y="330"/>
                      <a:pt x="46" y="332"/>
                      <a:pt x="47" y="332"/>
                    </a:cubicBezTo>
                    <a:cubicBezTo>
                      <a:pt x="46" y="330"/>
                      <a:pt x="47" y="331"/>
                      <a:pt x="48" y="330"/>
                    </a:cubicBezTo>
                    <a:cubicBezTo>
                      <a:pt x="48" y="328"/>
                      <a:pt x="47" y="329"/>
                      <a:pt x="47" y="328"/>
                    </a:cubicBezTo>
                    <a:cubicBezTo>
                      <a:pt x="48" y="328"/>
                      <a:pt x="48" y="328"/>
                      <a:pt x="49" y="329"/>
                    </a:cubicBezTo>
                    <a:cubicBezTo>
                      <a:pt x="49" y="329"/>
                      <a:pt x="48" y="328"/>
                      <a:pt x="49" y="327"/>
                    </a:cubicBezTo>
                    <a:cubicBezTo>
                      <a:pt x="48" y="327"/>
                      <a:pt x="48" y="327"/>
                      <a:pt x="48" y="327"/>
                    </a:cubicBezTo>
                    <a:cubicBezTo>
                      <a:pt x="49" y="324"/>
                      <a:pt x="48" y="321"/>
                      <a:pt x="49" y="317"/>
                    </a:cubicBezTo>
                    <a:cubicBezTo>
                      <a:pt x="49" y="319"/>
                      <a:pt x="50" y="318"/>
                      <a:pt x="50" y="319"/>
                    </a:cubicBezTo>
                    <a:cubicBezTo>
                      <a:pt x="50" y="319"/>
                      <a:pt x="48" y="323"/>
                      <a:pt x="50" y="324"/>
                    </a:cubicBezTo>
                    <a:cubicBezTo>
                      <a:pt x="49" y="323"/>
                      <a:pt x="49" y="322"/>
                      <a:pt x="50" y="322"/>
                    </a:cubicBezTo>
                    <a:cubicBezTo>
                      <a:pt x="49" y="323"/>
                      <a:pt x="51" y="322"/>
                      <a:pt x="51" y="323"/>
                    </a:cubicBezTo>
                    <a:cubicBezTo>
                      <a:pt x="51" y="323"/>
                      <a:pt x="50" y="323"/>
                      <a:pt x="50" y="324"/>
                    </a:cubicBezTo>
                    <a:cubicBezTo>
                      <a:pt x="51" y="324"/>
                      <a:pt x="52" y="324"/>
                      <a:pt x="52" y="324"/>
                    </a:cubicBezTo>
                    <a:cubicBezTo>
                      <a:pt x="51" y="323"/>
                      <a:pt x="54" y="324"/>
                      <a:pt x="54" y="323"/>
                    </a:cubicBezTo>
                    <a:cubicBezTo>
                      <a:pt x="53" y="324"/>
                      <a:pt x="54" y="326"/>
                      <a:pt x="54" y="327"/>
                    </a:cubicBezTo>
                    <a:cubicBezTo>
                      <a:pt x="55" y="323"/>
                      <a:pt x="54" y="322"/>
                      <a:pt x="54" y="319"/>
                    </a:cubicBezTo>
                    <a:cubicBezTo>
                      <a:pt x="54" y="319"/>
                      <a:pt x="54" y="319"/>
                      <a:pt x="54" y="319"/>
                    </a:cubicBezTo>
                    <a:cubicBezTo>
                      <a:pt x="54" y="318"/>
                      <a:pt x="54" y="317"/>
                      <a:pt x="54" y="316"/>
                    </a:cubicBezTo>
                    <a:cubicBezTo>
                      <a:pt x="54" y="315"/>
                      <a:pt x="54" y="315"/>
                      <a:pt x="54" y="315"/>
                    </a:cubicBezTo>
                    <a:cubicBezTo>
                      <a:pt x="55" y="313"/>
                      <a:pt x="53" y="306"/>
                      <a:pt x="55" y="307"/>
                    </a:cubicBezTo>
                    <a:cubicBezTo>
                      <a:pt x="55" y="306"/>
                      <a:pt x="55" y="306"/>
                      <a:pt x="55" y="306"/>
                    </a:cubicBezTo>
                    <a:cubicBezTo>
                      <a:pt x="54" y="305"/>
                      <a:pt x="54" y="307"/>
                      <a:pt x="54" y="306"/>
                    </a:cubicBezTo>
                    <a:cubicBezTo>
                      <a:pt x="54" y="304"/>
                      <a:pt x="55" y="304"/>
                      <a:pt x="54" y="302"/>
                    </a:cubicBezTo>
                    <a:cubicBezTo>
                      <a:pt x="53" y="302"/>
                      <a:pt x="54" y="299"/>
                      <a:pt x="54" y="299"/>
                    </a:cubicBezTo>
                    <a:cubicBezTo>
                      <a:pt x="54" y="298"/>
                      <a:pt x="54" y="298"/>
                      <a:pt x="53" y="297"/>
                    </a:cubicBezTo>
                    <a:cubicBezTo>
                      <a:pt x="54" y="296"/>
                      <a:pt x="54" y="295"/>
                      <a:pt x="54" y="292"/>
                    </a:cubicBezTo>
                    <a:cubicBezTo>
                      <a:pt x="53" y="292"/>
                      <a:pt x="54" y="294"/>
                      <a:pt x="53" y="294"/>
                    </a:cubicBezTo>
                    <a:cubicBezTo>
                      <a:pt x="53" y="293"/>
                      <a:pt x="53" y="291"/>
                      <a:pt x="53" y="291"/>
                    </a:cubicBezTo>
                    <a:cubicBezTo>
                      <a:pt x="54" y="291"/>
                      <a:pt x="53" y="292"/>
                      <a:pt x="54" y="292"/>
                    </a:cubicBezTo>
                    <a:cubicBezTo>
                      <a:pt x="54" y="291"/>
                      <a:pt x="54" y="293"/>
                      <a:pt x="54" y="291"/>
                    </a:cubicBezTo>
                    <a:cubicBezTo>
                      <a:pt x="54" y="292"/>
                      <a:pt x="53" y="290"/>
                      <a:pt x="54" y="289"/>
                    </a:cubicBezTo>
                    <a:cubicBezTo>
                      <a:pt x="54" y="289"/>
                      <a:pt x="54" y="290"/>
                      <a:pt x="54" y="290"/>
                    </a:cubicBezTo>
                    <a:cubicBezTo>
                      <a:pt x="54" y="288"/>
                      <a:pt x="53" y="288"/>
                      <a:pt x="54" y="286"/>
                    </a:cubicBezTo>
                    <a:cubicBezTo>
                      <a:pt x="54" y="285"/>
                      <a:pt x="53" y="287"/>
                      <a:pt x="53" y="285"/>
                    </a:cubicBezTo>
                    <a:cubicBezTo>
                      <a:pt x="53" y="285"/>
                      <a:pt x="53" y="282"/>
                      <a:pt x="53" y="282"/>
                    </a:cubicBezTo>
                    <a:cubicBezTo>
                      <a:pt x="53" y="283"/>
                      <a:pt x="53" y="283"/>
                      <a:pt x="53" y="285"/>
                    </a:cubicBezTo>
                    <a:cubicBezTo>
                      <a:pt x="54" y="285"/>
                      <a:pt x="54" y="285"/>
                      <a:pt x="54" y="286"/>
                    </a:cubicBezTo>
                    <a:cubicBezTo>
                      <a:pt x="54" y="285"/>
                      <a:pt x="55" y="285"/>
                      <a:pt x="55" y="284"/>
                    </a:cubicBezTo>
                    <a:cubicBezTo>
                      <a:pt x="53" y="284"/>
                      <a:pt x="54" y="281"/>
                      <a:pt x="54" y="280"/>
                    </a:cubicBezTo>
                    <a:cubicBezTo>
                      <a:pt x="54" y="281"/>
                      <a:pt x="54" y="281"/>
                      <a:pt x="54" y="281"/>
                    </a:cubicBezTo>
                    <a:cubicBezTo>
                      <a:pt x="53" y="281"/>
                      <a:pt x="53" y="279"/>
                      <a:pt x="53" y="279"/>
                    </a:cubicBezTo>
                    <a:cubicBezTo>
                      <a:pt x="54" y="279"/>
                      <a:pt x="54" y="280"/>
                      <a:pt x="54" y="279"/>
                    </a:cubicBezTo>
                    <a:cubicBezTo>
                      <a:pt x="53" y="278"/>
                      <a:pt x="54" y="276"/>
                      <a:pt x="54" y="276"/>
                    </a:cubicBezTo>
                    <a:cubicBezTo>
                      <a:pt x="54" y="276"/>
                      <a:pt x="54" y="276"/>
                      <a:pt x="54" y="274"/>
                    </a:cubicBezTo>
                    <a:cubicBezTo>
                      <a:pt x="55" y="274"/>
                      <a:pt x="54" y="273"/>
                      <a:pt x="54" y="273"/>
                    </a:cubicBezTo>
                    <a:cubicBezTo>
                      <a:pt x="55" y="273"/>
                      <a:pt x="55" y="273"/>
                      <a:pt x="55" y="274"/>
                    </a:cubicBezTo>
                    <a:cubicBezTo>
                      <a:pt x="54" y="274"/>
                      <a:pt x="54" y="274"/>
                      <a:pt x="54" y="275"/>
                    </a:cubicBezTo>
                    <a:cubicBezTo>
                      <a:pt x="55" y="274"/>
                      <a:pt x="56" y="273"/>
                      <a:pt x="55" y="270"/>
                    </a:cubicBezTo>
                    <a:cubicBezTo>
                      <a:pt x="55" y="269"/>
                      <a:pt x="55" y="271"/>
                      <a:pt x="55" y="270"/>
                    </a:cubicBezTo>
                    <a:cubicBezTo>
                      <a:pt x="55" y="269"/>
                      <a:pt x="55" y="266"/>
                      <a:pt x="55" y="267"/>
                    </a:cubicBezTo>
                    <a:cubicBezTo>
                      <a:pt x="55" y="265"/>
                      <a:pt x="55" y="266"/>
                      <a:pt x="55" y="264"/>
                    </a:cubicBezTo>
                    <a:cubicBezTo>
                      <a:pt x="55" y="264"/>
                      <a:pt x="55" y="265"/>
                      <a:pt x="54" y="265"/>
                    </a:cubicBezTo>
                    <a:cubicBezTo>
                      <a:pt x="55" y="263"/>
                      <a:pt x="55" y="261"/>
                      <a:pt x="54" y="261"/>
                    </a:cubicBezTo>
                    <a:cubicBezTo>
                      <a:pt x="54" y="260"/>
                      <a:pt x="54" y="259"/>
                      <a:pt x="55" y="259"/>
                    </a:cubicBezTo>
                    <a:cubicBezTo>
                      <a:pt x="55" y="259"/>
                      <a:pt x="54" y="260"/>
                      <a:pt x="55" y="260"/>
                    </a:cubicBezTo>
                    <a:cubicBezTo>
                      <a:pt x="55" y="259"/>
                      <a:pt x="55" y="258"/>
                      <a:pt x="55" y="256"/>
                    </a:cubicBezTo>
                    <a:cubicBezTo>
                      <a:pt x="55" y="257"/>
                      <a:pt x="55" y="255"/>
                      <a:pt x="55" y="254"/>
                    </a:cubicBezTo>
                    <a:cubicBezTo>
                      <a:pt x="56" y="255"/>
                      <a:pt x="56" y="254"/>
                      <a:pt x="57" y="254"/>
                    </a:cubicBezTo>
                    <a:cubicBezTo>
                      <a:pt x="57" y="254"/>
                      <a:pt x="56" y="253"/>
                      <a:pt x="56" y="253"/>
                    </a:cubicBezTo>
                    <a:cubicBezTo>
                      <a:pt x="56" y="255"/>
                      <a:pt x="55" y="253"/>
                      <a:pt x="55" y="252"/>
                    </a:cubicBezTo>
                    <a:cubicBezTo>
                      <a:pt x="56" y="251"/>
                      <a:pt x="55" y="252"/>
                      <a:pt x="56" y="251"/>
                    </a:cubicBezTo>
                    <a:cubicBezTo>
                      <a:pt x="56" y="250"/>
                      <a:pt x="56" y="251"/>
                      <a:pt x="55" y="250"/>
                    </a:cubicBezTo>
                    <a:cubicBezTo>
                      <a:pt x="56" y="250"/>
                      <a:pt x="56" y="248"/>
                      <a:pt x="55" y="248"/>
                    </a:cubicBezTo>
                    <a:cubicBezTo>
                      <a:pt x="56" y="248"/>
                      <a:pt x="56" y="249"/>
                      <a:pt x="56" y="249"/>
                    </a:cubicBezTo>
                    <a:cubicBezTo>
                      <a:pt x="56" y="247"/>
                      <a:pt x="56" y="247"/>
                      <a:pt x="56" y="246"/>
                    </a:cubicBezTo>
                    <a:cubicBezTo>
                      <a:pt x="56" y="246"/>
                      <a:pt x="56" y="246"/>
                      <a:pt x="56" y="246"/>
                    </a:cubicBezTo>
                    <a:cubicBezTo>
                      <a:pt x="56" y="245"/>
                      <a:pt x="56" y="244"/>
                      <a:pt x="56" y="243"/>
                    </a:cubicBezTo>
                    <a:cubicBezTo>
                      <a:pt x="56" y="242"/>
                      <a:pt x="55" y="245"/>
                      <a:pt x="54" y="244"/>
                    </a:cubicBezTo>
                    <a:cubicBezTo>
                      <a:pt x="54" y="243"/>
                      <a:pt x="56" y="242"/>
                      <a:pt x="55" y="241"/>
                    </a:cubicBezTo>
                    <a:cubicBezTo>
                      <a:pt x="56" y="241"/>
                      <a:pt x="56" y="241"/>
                      <a:pt x="56" y="241"/>
                    </a:cubicBezTo>
                    <a:cubicBezTo>
                      <a:pt x="56" y="239"/>
                      <a:pt x="56" y="237"/>
                      <a:pt x="57" y="238"/>
                    </a:cubicBezTo>
                    <a:cubicBezTo>
                      <a:pt x="56" y="234"/>
                      <a:pt x="56" y="231"/>
                      <a:pt x="57" y="227"/>
                    </a:cubicBezTo>
                    <a:cubicBezTo>
                      <a:pt x="56" y="227"/>
                      <a:pt x="56" y="227"/>
                      <a:pt x="56" y="227"/>
                    </a:cubicBezTo>
                    <a:cubicBezTo>
                      <a:pt x="56" y="226"/>
                      <a:pt x="56" y="226"/>
                      <a:pt x="56" y="226"/>
                    </a:cubicBezTo>
                    <a:cubicBezTo>
                      <a:pt x="56" y="227"/>
                      <a:pt x="57" y="227"/>
                      <a:pt x="57" y="225"/>
                    </a:cubicBezTo>
                    <a:cubicBezTo>
                      <a:pt x="57" y="224"/>
                      <a:pt x="57" y="226"/>
                      <a:pt x="56" y="224"/>
                    </a:cubicBezTo>
                    <a:cubicBezTo>
                      <a:pt x="57" y="221"/>
                      <a:pt x="56" y="217"/>
                      <a:pt x="57" y="213"/>
                    </a:cubicBezTo>
                    <a:cubicBezTo>
                      <a:pt x="57" y="212"/>
                      <a:pt x="56" y="214"/>
                      <a:pt x="56" y="213"/>
                    </a:cubicBezTo>
                    <a:cubicBezTo>
                      <a:pt x="56" y="212"/>
                      <a:pt x="57" y="211"/>
                      <a:pt x="57" y="209"/>
                    </a:cubicBezTo>
                    <a:cubicBezTo>
                      <a:pt x="56" y="209"/>
                      <a:pt x="56" y="209"/>
                      <a:pt x="56" y="208"/>
                    </a:cubicBezTo>
                    <a:cubicBezTo>
                      <a:pt x="56" y="207"/>
                      <a:pt x="56" y="207"/>
                      <a:pt x="57" y="207"/>
                    </a:cubicBezTo>
                    <a:cubicBezTo>
                      <a:pt x="57" y="208"/>
                      <a:pt x="57" y="208"/>
                      <a:pt x="57" y="208"/>
                    </a:cubicBezTo>
                    <a:cubicBezTo>
                      <a:pt x="57" y="208"/>
                      <a:pt x="57" y="208"/>
                      <a:pt x="57" y="208"/>
                    </a:cubicBezTo>
                    <a:cubicBezTo>
                      <a:pt x="57" y="207"/>
                      <a:pt x="57" y="205"/>
                      <a:pt x="58" y="205"/>
                    </a:cubicBezTo>
                    <a:cubicBezTo>
                      <a:pt x="58" y="203"/>
                      <a:pt x="58" y="204"/>
                      <a:pt x="57" y="203"/>
                    </a:cubicBezTo>
                    <a:cubicBezTo>
                      <a:pt x="58" y="202"/>
                      <a:pt x="58" y="200"/>
                      <a:pt x="58" y="197"/>
                    </a:cubicBezTo>
                    <a:cubicBezTo>
                      <a:pt x="57" y="197"/>
                      <a:pt x="57" y="197"/>
                      <a:pt x="57" y="197"/>
                    </a:cubicBezTo>
                    <a:cubicBezTo>
                      <a:pt x="57" y="196"/>
                      <a:pt x="56" y="196"/>
                      <a:pt x="57" y="195"/>
                    </a:cubicBezTo>
                    <a:cubicBezTo>
                      <a:pt x="58" y="194"/>
                      <a:pt x="58" y="195"/>
                      <a:pt x="57" y="197"/>
                    </a:cubicBezTo>
                    <a:cubicBezTo>
                      <a:pt x="58" y="196"/>
                      <a:pt x="58" y="194"/>
                      <a:pt x="57" y="192"/>
                    </a:cubicBezTo>
                    <a:cubicBezTo>
                      <a:pt x="57" y="190"/>
                      <a:pt x="59" y="187"/>
                      <a:pt x="58" y="184"/>
                    </a:cubicBezTo>
                    <a:cubicBezTo>
                      <a:pt x="58" y="185"/>
                      <a:pt x="57" y="186"/>
                      <a:pt x="57" y="185"/>
                    </a:cubicBezTo>
                    <a:cubicBezTo>
                      <a:pt x="58" y="183"/>
                      <a:pt x="58" y="180"/>
                      <a:pt x="58" y="178"/>
                    </a:cubicBezTo>
                    <a:cubicBezTo>
                      <a:pt x="58" y="176"/>
                      <a:pt x="58" y="174"/>
                      <a:pt x="58" y="171"/>
                    </a:cubicBezTo>
                    <a:cubicBezTo>
                      <a:pt x="58" y="171"/>
                      <a:pt x="58" y="171"/>
                      <a:pt x="58" y="171"/>
                    </a:cubicBezTo>
                    <a:cubicBezTo>
                      <a:pt x="58" y="170"/>
                      <a:pt x="58" y="169"/>
                      <a:pt x="58" y="167"/>
                    </a:cubicBezTo>
                    <a:cubicBezTo>
                      <a:pt x="58" y="166"/>
                      <a:pt x="58" y="165"/>
                      <a:pt x="58" y="163"/>
                    </a:cubicBezTo>
                    <a:cubicBezTo>
                      <a:pt x="59" y="163"/>
                      <a:pt x="59" y="163"/>
                      <a:pt x="59" y="163"/>
                    </a:cubicBezTo>
                    <a:cubicBezTo>
                      <a:pt x="59" y="159"/>
                      <a:pt x="58" y="155"/>
                      <a:pt x="58" y="151"/>
                    </a:cubicBezTo>
                    <a:cubicBezTo>
                      <a:pt x="58" y="148"/>
                      <a:pt x="59" y="147"/>
                      <a:pt x="59" y="145"/>
                    </a:cubicBezTo>
                    <a:cubicBezTo>
                      <a:pt x="59" y="145"/>
                      <a:pt x="58" y="143"/>
                      <a:pt x="59" y="142"/>
                    </a:cubicBezTo>
                    <a:cubicBezTo>
                      <a:pt x="59" y="142"/>
                      <a:pt x="59" y="144"/>
                      <a:pt x="58" y="142"/>
                    </a:cubicBezTo>
                    <a:cubicBezTo>
                      <a:pt x="59" y="138"/>
                      <a:pt x="59" y="136"/>
                      <a:pt x="59" y="131"/>
                    </a:cubicBezTo>
                    <a:cubicBezTo>
                      <a:pt x="59" y="131"/>
                      <a:pt x="58" y="131"/>
                      <a:pt x="58" y="131"/>
                    </a:cubicBezTo>
                    <a:cubicBezTo>
                      <a:pt x="59" y="131"/>
                      <a:pt x="59" y="130"/>
                      <a:pt x="59" y="130"/>
                    </a:cubicBezTo>
                    <a:cubicBezTo>
                      <a:pt x="59" y="126"/>
                      <a:pt x="58" y="124"/>
                      <a:pt x="59" y="121"/>
                    </a:cubicBezTo>
                    <a:cubicBezTo>
                      <a:pt x="59" y="120"/>
                      <a:pt x="58" y="122"/>
                      <a:pt x="58" y="121"/>
                    </a:cubicBezTo>
                    <a:cubicBezTo>
                      <a:pt x="58" y="120"/>
                      <a:pt x="59" y="121"/>
                      <a:pt x="59" y="121"/>
                    </a:cubicBezTo>
                    <a:cubicBezTo>
                      <a:pt x="60" y="119"/>
                      <a:pt x="59" y="120"/>
                      <a:pt x="58" y="119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8"/>
                      <a:pt x="59" y="113"/>
                      <a:pt x="59" y="115"/>
                    </a:cubicBezTo>
                    <a:cubicBezTo>
                      <a:pt x="59" y="115"/>
                      <a:pt x="59" y="117"/>
                      <a:pt x="58" y="117"/>
                    </a:cubicBezTo>
                    <a:cubicBezTo>
                      <a:pt x="58" y="116"/>
                      <a:pt x="58" y="112"/>
                      <a:pt x="59" y="114"/>
                    </a:cubicBezTo>
                    <a:cubicBezTo>
                      <a:pt x="58" y="112"/>
                      <a:pt x="58" y="111"/>
                      <a:pt x="59" y="109"/>
                    </a:cubicBezTo>
                    <a:cubicBezTo>
                      <a:pt x="59" y="108"/>
                      <a:pt x="58" y="110"/>
                      <a:pt x="58" y="108"/>
                    </a:cubicBezTo>
                    <a:cubicBezTo>
                      <a:pt x="59" y="108"/>
                      <a:pt x="59" y="107"/>
                      <a:pt x="59" y="107"/>
                    </a:cubicBezTo>
                    <a:cubicBezTo>
                      <a:pt x="59" y="105"/>
                      <a:pt x="59" y="105"/>
                      <a:pt x="59" y="102"/>
                    </a:cubicBezTo>
                    <a:cubicBezTo>
                      <a:pt x="59" y="102"/>
                      <a:pt x="59" y="101"/>
                      <a:pt x="58" y="102"/>
                    </a:cubicBezTo>
                    <a:cubicBezTo>
                      <a:pt x="58" y="100"/>
                      <a:pt x="58" y="100"/>
                      <a:pt x="58" y="100"/>
                    </a:cubicBezTo>
                    <a:cubicBezTo>
                      <a:pt x="59" y="100"/>
                      <a:pt x="59" y="97"/>
                      <a:pt x="59" y="94"/>
                    </a:cubicBezTo>
                    <a:cubicBezTo>
                      <a:pt x="59" y="94"/>
                      <a:pt x="59" y="94"/>
                      <a:pt x="58" y="93"/>
                    </a:cubicBezTo>
                    <a:cubicBezTo>
                      <a:pt x="58" y="93"/>
                      <a:pt x="60" y="89"/>
                      <a:pt x="59" y="91"/>
                    </a:cubicBezTo>
                    <a:cubicBezTo>
                      <a:pt x="60" y="88"/>
                      <a:pt x="59" y="82"/>
                      <a:pt x="59" y="81"/>
                    </a:cubicBezTo>
                    <a:cubicBezTo>
                      <a:pt x="60" y="81"/>
                      <a:pt x="59" y="78"/>
                      <a:pt x="59" y="76"/>
                    </a:cubicBezTo>
                    <a:cubicBezTo>
                      <a:pt x="59" y="76"/>
                      <a:pt x="59" y="75"/>
                      <a:pt x="59" y="75"/>
                    </a:cubicBezTo>
                    <a:cubicBezTo>
                      <a:pt x="59" y="75"/>
                      <a:pt x="59" y="75"/>
                      <a:pt x="59" y="74"/>
                    </a:cubicBezTo>
                    <a:cubicBezTo>
                      <a:pt x="58" y="74"/>
                      <a:pt x="59" y="73"/>
                      <a:pt x="59" y="72"/>
                    </a:cubicBezTo>
                    <a:cubicBezTo>
                      <a:pt x="59" y="71"/>
                      <a:pt x="58" y="72"/>
                      <a:pt x="58" y="71"/>
                    </a:cubicBezTo>
                    <a:cubicBezTo>
                      <a:pt x="58" y="70"/>
                      <a:pt x="59" y="71"/>
                      <a:pt x="59" y="69"/>
                    </a:cubicBezTo>
                    <a:cubicBezTo>
                      <a:pt x="59" y="69"/>
                      <a:pt x="58" y="71"/>
                      <a:pt x="58" y="69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9" y="68"/>
                      <a:pt x="59" y="68"/>
                      <a:pt x="59" y="69"/>
                    </a:cubicBezTo>
                    <a:cubicBezTo>
                      <a:pt x="59" y="65"/>
                      <a:pt x="59" y="63"/>
                      <a:pt x="59" y="61"/>
                    </a:cubicBezTo>
                    <a:cubicBezTo>
                      <a:pt x="58" y="60"/>
                      <a:pt x="59" y="62"/>
                      <a:pt x="58" y="62"/>
                    </a:cubicBezTo>
                    <a:cubicBezTo>
                      <a:pt x="59" y="55"/>
                      <a:pt x="58" y="49"/>
                      <a:pt x="57" y="45"/>
                    </a:cubicBezTo>
                    <a:cubicBezTo>
                      <a:pt x="58" y="40"/>
                      <a:pt x="58" y="40"/>
                      <a:pt x="58" y="40"/>
                    </a:cubicBezTo>
                    <a:cubicBezTo>
                      <a:pt x="56" y="39"/>
                      <a:pt x="57" y="32"/>
                      <a:pt x="56" y="30"/>
                    </a:cubicBezTo>
                    <a:cubicBezTo>
                      <a:pt x="56" y="32"/>
                      <a:pt x="56" y="33"/>
                      <a:pt x="56" y="35"/>
                    </a:cubicBezTo>
                    <a:cubicBezTo>
                      <a:pt x="55" y="33"/>
                      <a:pt x="55" y="33"/>
                      <a:pt x="54" y="33"/>
                    </a:cubicBezTo>
                    <a:cubicBezTo>
                      <a:pt x="55" y="32"/>
                      <a:pt x="53" y="32"/>
                      <a:pt x="54" y="29"/>
                    </a:cubicBezTo>
                    <a:cubicBezTo>
                      <a:pt x="54" y="29"/>
                      <a:pt x="53" y="30"/>
                      <a:pt x="53" y="29"/>
                    </a:cubicBezTo>
                    <a:cubicBezTo>
                      <a:pt x="53" y="28"/>
                      <a:pt x="53" y="27"/>
                      <a:pt x="54" y="27"/>
                    </a:cubicBezTo>
                    <a:cubicBezTo>
                      <a:pt x="54" y="29"/>
                      <a:pt x="54" y="27"/>
                      <a:pt x="54" y="27"/>
                    </a:cubicBezTo>
                    <a:cubicBezTo>
                      <a:pt x="55" y="28"/>
                      <a:pt x="55" y="28"/>
                      <a:pt x="55" y="29"/>
                    </a:cubicBezTo>
                    <a:cubicBezTo>
                      <a:pt x="55" y="30"/>
                      <a:pt x="56" y="30"/>
                      <a:pt x="56" y="29"/>
                    </a:cubicBezTo>
                    <a:cubicBezTo>
                      <a:pt x="56" y="27"/>
                      <a:pt x="56" y="25"/>
                      <a:pt x="55" y="24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54" y="21"/>
                      <a:pt x="53" y="22"/>
                      <a:pt x="53" y="19"/>
                    </a:cubicBezTo>
                    <a:cubicBezTo>
                      <a:pt x="52" y="20"/>
                      <a:pt x="52" y="19"/>
                      <a:pt x="51" y="17"/>
                    </a:cubicBezTo>
                    <a:cubicBezTo>
                      <a:pt x="50" y="16"/>
                      <a:pt x="50" y="18"/>
                      <a:pt x="49" y="16"/>
                    </a:cubicBezTo>
                    <a:cubicBezTo>
                      <a:pt x="49" y="17"/>
                      <a:pt x="48" y="16"/>
                      <a:pt x="48" y="17"/>
                    </a:cubicBezTo>
                    <a:cubicBezTo>
                      <a:pt x="49" y="17"/>
                      <a:pt x="48" y="19"/>
                      <a:pt x="49" y="19"/>
                    </a:cubicBezTo>
                    <a:cubicBezTo>
                      <a:pt x="49" y="18"/>
                      <a:pt x="49" y="17"/>
                      <a:pt x="49" y="18"/>
                    </a:cubicBezTo>
                    <a:cubicBezTo>
                      <a:pt x="49" y="19"/>
                      <a:pt x="49" y="21"/>
                      <a:pt x="49" y="21"/>
                    </a:cubicBezTo>
                    <a:cubicBezTo>
                      <a:pt x="48" y="17"/>
                      <a:pt x="46" y="19"/>
                      <a:pt x="45" y="15"/>
                    </a:cubicBezTo>
                    <a:cubicBezTo>
                      <a:pt x="45" y="14"/>
                      <a:pt x="45" y="13"/>
                      <a:pt x="45" y="13"/>
                    </a:cubicBezTo>
                    <a:cubicBezTo>
                      <a:pt x="46" y="12"/>
                      <a:pt x="47" y="13"/>
                      <a:pt x="47" y="12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0"/>
                      <a:pt x="45" y="8"/>
                      <a:pt x="46" y="8"/>
                    </a:cubicBezTo>
                    <a:cubicBezTo>
                      <a:pt x="45" y="8"/>
                      <a:pt x="45" y="6"/>
                      <a:pt x="44" y="5"/>
                    </a:cubicBezTo>
                    <a:cubicBezTo>
                      <a:pt x="44" y="7"/>
                      <a:pt x="43" y="3"/>
                      <a:pt x="42" y="3"/>
                    </a:cubicBezTo>
                    <a:cubicBezTo>
                      <a:pt x="43" y="5"/>
                      <a:pt x="43" y="6"/>
                      <a:pt x="42" y="7"/>
                    </a:cubicBezTo>
                    <a:cubicBezTo>
                      <a:pt x="43" y="7"/>
                      <a:pt x="44" y="8"/>
                      <a:pt x="44" y="9"/>
                    </a:cubicBezTo>
                    <a:cubicBezTo>
                      <a:pt x="45" y="10"/>
                      <a:pt x="44" y="10"/>
                      <a:pt x="44" y="10"/>
                    </a:cubicBezTo>
                    <a:cubicBezTo>
                      <a:pt x="45" y="11"/>
                      <a:pt x="45" y="10"/>
                      <a:pt x="45" y="10"/>
                    </a:cubicBezTo>
                    <a:cubicBezTo>
                      <a:pt x="44" y="11"/>
                      <a:pt x="45" y="12"/>
                      <a:pt x="45" y="11"/>
                    </a:cubicBezTo>
                    <a:cubicBezTo>
                      <a:pt x="45" y="15"/>
                      <a:pt x="44" y="14"/>
                      <a:pt x="43" y="16"/>
                    </a:cubicBezTo>
                    <a:cubicBezTo>
                      <a:pt x="43" y="14"/>
                      <a:pt x="43" y="11"/>
                      <a:pt x="42" y="12"/>
                    </a:cubicBezTo>
                    <a:cubicBezTo>
                      <a:pt x="42" y="11"/>
                      <a:pt x="41" y="8"/>
                      <a:pt x="41" y="7"/>
                    </a:cubicBezTo>
                    <a:cubicBezTo>
                      <a:pt x="41" y="6"/>
                      <a:pt x="41" y="6"/>
                      <a:pt x="41" y="5"/>
                    </a:cubicBezTo>
                    <a:cubicBezTo>
                      <a:pt x="40" y="2"/>
                      <a:pt x="39" y="1"/>
                      <a:pt x="38" y="0"/>
                    </a:cubicBezTo>
                    <a:cubicBezTo>
                      <a:pt x="37" y="0"/>
                      <a:pt x="37" y="0"/>
                      <a:pt x="36" y="0"/>
                    </a:cubicBezTo>
                    <a:cubicBezTo>
                      <a:pt x="37" y="2"/>
                      <a:pt x="36" y="2"/>
                      <a:pt x="36" y="4"/>
                    </a:cubicBezTo>
                    <a:cubicBezTo>
                      <a:pt x="36" y="4"/>
                      <a:pt x="37" y="7"/>
                      <a:pt x="37" y="8"/>
                    </a:cubicBezTo>
                    <a:cubicBezTo>
                      <a:pt x="35" y="7"/>
                      <a:pt x="33" y="4"/>
                      <a:pt x="31" y="4"/>
                    </a:cubicBezTo>
                    <a:cubicBezTo>
                      <a:pt x="31" y="6"/>
                      <a:pt x="31" y="6"/>
                      <a:pt x="32" y="8"/>
                    </a:cubicBezTo>
                    <a:cubicBezTo>
                      <a:pt x="31" y="9"/>
                      <a:pt x="30" y="9"/>
                      <a:pt x="29" y="8"/>
                    </a:cubicBezTo>
                    <a:cubicBezTo>
                      <a:pt x="29" y="8"/>
                      <a:pt x="29" y="7"/>
                      <a:pt x="29" y="6"/>
                    </a:cubicBezTo>
                    <a:close/>
                    <a:moveTo>
                      <a:pt x="55" y="273"/>
                    </a:moveTo>
                    <a:cubicBezTo>
                      <a:pt x="55" y="273"/>
                      <a:pt x="55" y="272"/>
                      <a:pt x="55" y="271"/>
                    </a:cubicBezTo>
                    <a:cubicBezTo>
                      <a:pt x="55" y="271"/>
                      <a:pt x="55" y="272"/>
                      <a:pt x="55" y="273"/>
                    </a:cubicBezTo>
                    <a:close/>
                    <a:moveTo>
                      <a:pt x="47" y="329"/>
                    </a:moveTo>
                    <a:cubicBezTo>
                      <a:pt x="47" y="330"/>
                      <a:pt x="47" y="327"/>
                      <a:pt x="46" y="329"/>
                    </a:cubicBezTo>
                    <a:cubicBezTo>
                      <a:pt x="46" y="328"/>
                      <a:pt x="46" y="328"/>
                      <a:pt x="46" y="327"/>
                    </a:cubicBezTo>
                    <a:cubicBezTo>
                      <a:pt x="46" y="327"/>
                      <a:pt x="46" y="327"/>
                      <a:pt x="46" y="327"/>
                    </a:cubicBezTo>
                    <a:cubicBezTo>
                      <a:pt x="47" y="327"/>
                      <a:pt x="47" y="328"/>
                      <a:pt x="47" y="329"/>
                    </a:cubicBezTo>
                    <a:close/>
                    <a:moveTo>
                      <a:pt x="44" y="326"/>
                    </a:moveTo>
                    <a:cubicBezTo>
                      <a:pt x="45" y="326"/>
                      <a:pt x="46" y="328"/>
                      <a:pt x="46" y="328"/>
                    </a:cubicBezTo>
                    <a:cubicBezTo>
                      <a:pt x="46" y="328"/>
                      <a:pt x="45" y="329"/>
                      <a:pt x="45" y="329"/>
                    </a:cubicBezTo>
                    <a:cubicBezTo>
                      <a:pt x="45" y="328"/>
                      <a:pt x="44" y="328"/>
                      <a:pt x="44" y="326"/>
                    </a:cubicBezTo>
                    <a:close/>
                    <a:moveTo>
                      <a:pt x="42" y="370"/>
                    </a:moveTo>
                    <a:cubicBezTo>
                      <a:pt x="42" y="371"/>
                      <a:pt x="42" y="366"/>
                      <a:pt x="42" y="369"/>
                    </a:cubicBezTo>
                    <a:cubicBezTo>
                      <a:pt x="41" y="369"/>
                      <a:pt x="41" y="368"/>
                      <a:pt x="41" y="368"/>
                    </a:cubicBezTo>
                    <a:cubicBezTo>
                      <a:pt x="42" y="368"/>
                      <a:pt x="43" y="367"/>
                      <a:pt x="43" y="369"/>
                    </a:cubicBezTo>
                    <a:cubicBezTo>
                      <a:pt x="43" y="369"/>
                      <a:pt x="43" y="368"/>
                      <a:pt x="43" y="367"/>
                    </a:cubicBezTo>
                    <a:cubicBezTo>
                      <a:pt x="44" y="368"/>
                      <a:pt x="43" y="370"/>
                      <a:pt x="44" y="369"/>
                    </a:cubicBezTo>
                    <a:cubicBezTo>
                      <a:pt x="44" y="370"/>
                      <a:pt x="44" y="370"/>
                      <a:pt x="44" y="370"/>
                    </a:cubicBezTo>
                    <a:cubicBezTo>
                      <a:pt x="43" y="371"/>
                      <a:pt x="42" y="367"/>
                      <a:pt x="42" y="370"/>
                    </a:cubicBezTo>
                    <a:close/>
                    <a:moveTo>
                      <a:pt x="22" y="380"/>
                    </a:moveTo>
                    <a:cubicBezTo>
                      <a:pt x="23" y="380"/>
                      <a:pt x="23" y="380"/>
                      <a:pt x="23" y="381"/>
                    </a:cubicBezTo>
                    <a:cubicBezTo>
                      <a:pt x="22" y="381"/>
                      <a:pt x="22" y="381"/>
                      <a:pt x="22" y="380"/>
                    </a:cubicBezTo>
                    <a:close/>
                    <a:moveTo>
                      <a:pt x="22" y="5"/>
                    </a:moveTo>
                    <a:cubicBezTo>
                      <a:pt x="22" y="6"/>
                      <a:pt x="23" y="8"/>
                      <a:pt x="23" y="9"/>
                    </a:cubicBezTo>
                    <a:cubicBezTo>
                      <a:pt x="22" y="8"/>
                      <a:pt x="22" y="7"/>
                      <a:pt x="22" y="5"/>
                    </a:cubicBezTo>
                    <a:close/>
                    <a:moveTo>
                      <a:pt x="13" y="12"/>
                    </a:moveTo>
                    <a:cubicBezTo>
                      <a:pt x="13" y="12"/>
                      <a:pt x="14" y="15"/>
                      <a:pt x="14" y="16"/>
                    </a:cubicBezTo>
                    <a:cubicBezTo>
                      <a:pt x="14" y="14"/>
                      <a:pt x="12" y="10"/>
                      <a:pt x="14" y="10"/>
                    </a:cubicBezTo>
                    <a:cubicBezTo>
                      <a:pt x="14" y="11"/>
                      <a:pt x="14" y="12"/>
                      <a:pt x="14" y="13"/>
                    </a:cubicBezTo>
                    <a:cubicBezTo>
                      <a:pt x="14" y="13"/>
                      <a:pt x="14" y="12"/>
                      <a:pt x="13" y="12"/>
                    </a:cubicBezTo>
                    <a:close/>
                    <a:moveTo>
                      <a:pt x="20" y="9"/>
                    </a:moveTo>
                    <a:cubicBezTo>
                      <a:pt x="21" y="9"/>
                      <a:pt x="20" y="11"/>
                      <a:pt x="21" y="12"/>
                    </a:cubicBezTo>
                    <a:cubicBezTo>
                      <a:pt x="20" y="12"/>
                      <a:pt x="20" y="13"/>
                      <a:pt x="20" y="13"/>
                    </a:cubicBezTo>
                    <a:cubicBezTo>
                      <a:pt x="20" y="12"/>
                      <a:pt x="20" y="10"/>
                      <a:pt x="20" y="9"/>
                    </a:cubicBezTo>
                    <a:close/>
                    <a:moveTo>
                      <a:pt x="33" y="7"/>
                    </a:moveTo>
                    <a:cubicBezTo>
                      <a:pt x="33" y="7"/>
                      <a:pt x="32" y="7"/>
                      <a:pt x="32" y="7"/>
                    </a:cubicBezTo>
                    <a:cubicBezTo>
                      <a:pt x="32" y="9"/>
                      <a:pt x="33" y="9"/>
                      <a:pt x="33" y="9"/>
                    </a:cubicBezTo>
                    <a:cubicBezTo>
                      <a:pt x="33" y="11"/>
                      <a:pt x="32" y="8"/>
                      <a:pt x="32" y="8"/>
                    </a:cubicBezTo>
                    <a:cubicBezTo>
                      <a:pt x="32" y="7"/>
                      <a:pt x="32" y="7"/>
                      <a:pt x="33" y="7"/>
                    </a:cubicBezTo>
                    <a:close/>
                    <a:moveTo>
                      <a:pt x="22" y="11"/>
                    </a:moveTo>
                    <a:cubicBezTo>
                      <a:pt x="22" y="11"/>
                      <a:pt x="22" y="12"/>
                      <a:pt x="23" y="12"/>
                    </a:cubicBezTo>
                    <a:cubicBezTo>
                      <a:pt x="23" y="13"/>
                      <a:pt x="22" y="12"/>
                      <a:pt x="22" y="14"/>
                    </a:cubicBezTo>
                    <a:cubicBezTo>
                      <a:pt x="22" y="15"/>
                      <a:pt x="22" y="11"/>
                      <a:pt x="21" y="13"/>
                    </a:cubicBezTo>
                    <a:cubicBezTo>
                      <a:pt x="21" y="13"/>
                      <a:pt x="22" y="12"/>
                      <a:pt x="22" y="11"/>
                    </a:cubicBezTo>
                    <a:close/>
                    <a:moveTo>
                      <a:pt x="11" y="16"/>
                    </a:moveTo>
                    <a:cubicBezTo>
                      <a:pt x="12" y="17"/>
                      <a:pt x="12" y="18"/>
                      <a:pt x="12" y="19"/>
                    </a:cubicBezTo>
                    <a:cubicBezTo>
                      <a:pt x="13" y="19"/>
                      <a:pt x="13" y="18"/>
                      <a:pt x="13" y="18"/>
                    </a:cubicBezTo>
                    <a:cubicBezTo>
                      <a:pt x="13" y="16"/>
                      <a:pt x="13" y="18"/>
                      <a:pt x="12" y="18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5"/>
                      <a:pt x="13" y="17"/>
                      <a:pt x="13" y="16"/>
                    </a:cubicBezTo>
                    <a:cubicBezTo>
                      <a:pt x="13" y="17"/>
                      <a:pt x="13" y="18"/>
                      <a:pt x="13" y="18"/>
                    </a:cubicBezTo>
                    <a:cubicBezTo>
                      <a:pt x="13" y="20"/>
                      <a:pt x="13" y="19"/>
                      <a:pt x="13" y="21"/>
                    </a:cubicBezTo>
                    <a:cubicBezTo>
                      <a:pt x="12" y="20"/>
                      <a:pt x="12" y="20"/>
                      <a:pt x="11" y="21"/>
                    </a:cubicBezTo>
                    <a:cubicBezTo>
                      <a:pt x="11" y="21"/>
                      <a:pt x="11" y="20"/>
                      <a:pt x="11" y="19"/>
                    </a:cubicBezTo>
                    <a:cubicBezTo>
                      <a:pt x="10" y="19"/>
                      <a:pt x="10" y="19"/>
                      <a:pt x="10" y="20"/>
                    </a:cubicBezTo>
                    <a:cubicBezTo>
                      <a:pt x="10" y="20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9" y="22"/>
                    </a:cubicBezTo>
                    <a:cubicBezTo>
                      <a:pt x="9" y="21"/>
                      <a:pt x="10" y="21"/>
                      <a:pt x="9" y="19"/>
                    </a:cubicBezTo>
                    <a:cubicBezTo>
                      <a:pt x="10" y="19"/>
                      <a:pt x="11" y="19"/>
                      <a:pt x="10" y="17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2" y="18"/>
                      <a:pt x="12" y="17"/>
                      <a:pt x="11" y="16"/>
                    </a:cubicBezTo>
                    <a:close/>
                    <a:moveTo>
                      <a:pt x="14" y="20"/>
                    </a:moveTo>
                    <a:cubicBezTo>
                      <a:pt x="13" y="19"/>
                      <a:pt x="14" y="17"/>
                      <a:pt x="14" y="17"/>
                    </a:cubicBezTo>
                    <a:cubicBezTo>
                      <a:pt x="15" y="18"/>
                      <a:pt x="14" y="18"/>
                      <a:pt x="14" y="20"/>
                    </a:cubicBezTo>
                    <a:close/>
                    <a:moveTo>
                      <a:pt x="42" y="18"/>
                    </a:moveTo>
                    <a:cubicBezTo>
                      <a:pt x="42" y="16"/>
                      <a:pt x="43" y="18"/>
                      <a:pt x="44" y="18"/>
                    </a:cubicBezTo>
                    <a:cubicBezTo>
                      <a:pt x="44" y="18"/>
                      <a:pt x="43" y="19"/>
                      <a:pt x="44" y="20"/>
                    </a:cubicBezTo>
                    <a:cubicBezTo>
                      <a:pt x="44" y="21"/>
                      <a:pt x="44" y="23"/>
                      <a:pt x="43" y="22"/>
                    </a:cubicBezTo>
                    <a:cubicBezTo>
                      <a:pt x="43" y="19"/>
                      <a:pt x="43" y="19"/>
                      <a:pt x="42" y="18"/>
                    </a:cubicBezTo>
                    <a:close/>
                    <a:moveTo>
                      <a:pt x="14" y="20"/>
                    </a:moveTo>
                    <a:cubicBezTo>
                      <a:pt x="14" y="20"/>
                      <a:pt x="15" y="21"/>
                      <a:pt x="15" y="22"/>
                    </a:cubicBezTo>
                    <a:cubicBezTo>
                      <a:pt x="15" y="23"/>
                      <a:pt x="14" y="23"/>
                      <a:pt x="14" y="24"/>
                    </a:cubicBezTo>
                    <a:cubicBezTo>
                      <a:pt x="13" y="23"/>
                      <a:pt x="14" y="21"/>
                      <a:pt x="14" y="20"/>
                    </a:cubicBezTo>
                    <a:close/>
                    <a:moveTo>
                      <a:pt x="8" y="21"/>
                    </a:moveTo>
                    <a:cubicBezTo>
                      <a:pt x="9" y="21"/>
                      <a:pt x="8" y="22"/>
                      <a:pt x="9" y="22"/>
                    </a:cubicBezTo>
                    <a:cubicBezTo>
                      <a:pt x="9" y="23"/>
                      <a:pt x="8" y="23"/>
                      <a:pt x="8" y="23"/>
                    </a:cubicBezTo>
                    <a:cubicBezTo>
                      <a:pt x="8" y="23"/>
                      <a:pt x="8" y="22"/>
                      <a:pt x="8" y="21"/>
                    </a:cubicBezTo>
                    <a:close/>
                    <a:moveTo>
                      <a:pt x="17" y="22"/>
                    </a:moveTo>
                    <a:cubicBezTo>
                      <a:pt x="17" y="22"/>
                      <a:pt x="17" y="22"/>
                      <a:pt x="17" y="23"/>
                    </a:cubicBezTo>
                    <a:cubicBezTo>
                      <a:pt x="16" y="23"/>
                      <a:pt x="17" y="21"/>
                      <a:pt x="16" y="22"/>
                    </a:cubicBezTo>
                    <a:cubicBezTo>
                      <a:pt x="16" y="20"/>
                      <a:pt x="17" y="21"/>
                      <a:pt x="17" y="22"/>
                    </a:cubicBezTo>
                    <a:close/>
                    <a:moveTo>
                      <a:pt x="38" y="21"/>
                    </a:moveTo>
                    <a:cubicBezTo>
                      <a:pt x="39" y="22"/>
                      <a:pt x="41" y="23"/>
                      <a:pt x="42" y="24"/>
                    </a:cubicBezTo>
                    <a:cubicBezTo>
                      <a:pt x="40" y="25"/>
                      <a:pt x="39" y="21"/>
                      <a:pt x="38" y="23"/>
                    </a:cubicBezTo>
                    <a:cubicBezTo>
                      <a:pt x="38" y="23"/>
                      <a:pt x="39" y="22"/>
                      <a:pt x="38" y="21"/>
                    </a:cubicBezTo>
                    <a:close/>
                    <a:moveTo>
                      <a:pt x="42" y="22"/>
                    </a:moveTo>
                    <a:cubicBezTo>
                      <a:pt x="43" y="23"/>
                      <a:pt x="42" y="25"/>
                      <a:pt x="43" y="25"/>
                    </a:cubicBezTo>
                    <a:cubicBezTo>
                      <a:pt x="42" y="27"/>
                      <a:pt x="42" y="23"/>
                      <a:pt x="42" y="22"/>
                    </a:cubicBezTo>
                    <a:close/>
                    <a:moveTo>
                      <a:pt x="51" y="23"/>
                    </a:moveTo>
                    <a:cubicBezTo>
                      <a:pt x="51" y="22"/>
                      <a:pt x="51" y="23"/>
                      <a:pt x="52" y="23"/>
                    </a:cubicBezTo>
                    <a:cubicBezTo>
                      <a:pt x="52" y="24"/>
                      <a:pt x="52" y="25"/>
                      <a:pt x="51" y="25"/>
                    </a:cubicBezTo>
                    <a:cubicBezTo>
                      <a:pt x="51" y="24"/>
                      <a:pt x="52" y="23"/>
                      <a:pt x="51" y="23"/>
                    </a:cubicBezTo>
                    <a:close/>
                    <a:moveTo>
                      <a:pt x="6" y="48"/>
                    </a:moveTo>
                    <a:cubicBezTo>
                      <a:pt x="6" y="48"/>
                      <a:pt x="7" y="49"/>
                      <a:pt x="7" y="49"/>
                    </a:cubicBezTo>
                    <a:cubicBezTo>
                      <a:pt x="7" y="50"/>
                      <a:pt x="7" y="50"/>
                      <a:pt x="6" y="50"/>
                    </a:cubicBezTo>
                    <a:cubicBezTo>
                      <a:pt x="6" y="49"/>
                      <a:pt x="6" y="49"/>
                      <a:pt x="6" y="48"/>
                    </a:cubicBezTo>
                    <a:close/>
                    <a:moveTo>
                      <a:pt x="7" y="52"/>
                    </a:moveTo>
                    <a:cubicBezTo>
                      <a:pt x="8" y="52"/>
                      <a:pt x="7" y="54"/>
                      <a:pt x="8" y="54"/>
                    </a:cubicBezTo>
                    <a:cubicBezTo>
                      <a:pt x="7" y="54"/>
                      <a:pt x="6" y="55"/>
                      <a:pt x="6" y="54"/>
                    </a:cubicBezTo>
                    <a:cubicBezTo>
                      <a:pt x="6" y="53"/>
                      <a:pt x="7" y="54"/>
                      <a:pt x="7" y="52"/>
                    </a:cubicBezTo>
                    <a:close/>
                    <a:moveTo>
                      <a:pt x="17" y="61"/>
                    </a:moveTo>
                    <a:cubicBezTo>
                      <a:pt x="17" y="62"/>
                      <a:pt x="17" y="63"/>
                      <a:pt x="16" y="63"/>
                    </a:cubicBezTo>
                    <a:cubicBezTo>
                      <a:pt x="17" y="62"/>
                      <a:pt x="17" y="61"/>
                      <a:pt x="17" y="61"/>
                    </a:cubicBezTo>
                    <a:close/>
                    <a:moveTo>
                      <a:pt x="17" y="65"/>
                    </a:moveTo>
                    <a:cubicBezTo>
                      <a:pt x="17" y="64"/>
                      <a:pt x="16" y="66"/>
                      <a:pt x="17" y="66"/>
                    </a:cubicBezTo>
                    <a:cubicBezTo>
                      <a:pt x="17" y="67"/>
                      <a:pt x="17" y="67"/>
                      <a:pt x="16" y="67"/>
                    </a:cubicBezTo>
                    <a:cubicBezTo>
                      <a:pt x="17" y="67"/>
                      <a:pt x="17" y="66"/>
                      <a:pt x="16" y="66"/>
                    </a:cubicBezTo>
                    <a:cubicBezTo>
                      <a:pt x="16" y="65"/>
                      <a:pt x="17" y="66"/>
                      <a:pt x="17" y="65"/>
                    </a:cubicBezTo>
                    <a:close/>
                    <a:moveTo>
                      <a:pt x="11" y="65"/>
                    </a:moveTo>
                    <a:cubicBezTo>
                      <a:pt x="11" y="66"/>
                      <a:pt x="10" y="66"/>
                      <a:pt x="10" y="67"/>
                    </a:cubicBezTo>
                    <a:cubicBezTo>
                      <a:pt x="9" y="66"/>
                      <a:pt x="10" y="64"/>
                      <a:pt x="11" y="65"/>
                    </a:cubicBezTo>
                    <a:close/>
                    <a:moveTo>
                      <a:pt x="23" y="66"/>
                    </a:moveTo>
                    <a:cubicBezTo>
                      <a:pt x="23" y="67"/>
                      <a:pt x="23" y="68"/>
                      <a:pt x="23" y="69"/>
                    </a:cubicBezTo>
                    <a:cubicBezTo>
                      <a:pt x="22" y="68"/>
                      <a:pt x="23" y="66"/>
                      <a:pt x="22" y="67"/>
                    </a:cubicBezTo>
                    <a:cubicBezTo>
                      <a:pt x="22" y="66"/>
                      <a:pt x="22" y="66"/>
                      <a:pt x="23" y="66"/>
                    </a:cubicBezTo>
                    <a:close/>
                    <a:moveTo>
                      <a:pt x="6" y="67"/>
                    </a:moveTo>
                    <a:cubicBezTo>
                      <a:pt x="6" y="68"/>
                      <a:pt x="6" y="69"/>
                      <a:pt x="6" y="70"/>
                    </a:cubicBezTo>
                    <a:cubicBezTo>
                      <a:pt x="5" y="69"/>
                      <a:pt x="5" y="68"/>
                      <a:pt x="6" y="67"/>
                    </a:cubicBezTo>
                    <a:close/>
                    <a:moveTo>
                      <a:pt x="6" y="69"/>
                    </a:moveTo>
                    <a:cubicBezTo>
                      <a:pt x="7" y="69"/>
                      <a:pt x="7" y="70"/>
                      <a:pt x="7" y="71"/>
                    </a:cubicBezTo>
                    <a:cubicBezTo>
                      <a:pt x="8" y="71"/>
                      <a:pt x="7" y="70"/>
                      <a:pt x="8" y="69"/>
                    </a:cubicBezTo>
                    <a:cubicBezTo>
                      <a:pt x="9" y="70"/>
                      <a:pt x="8" y="71"/>
                      <a:pt x="8" y="72"/>
                    </a:cubicBezTo>
                    <a:cubicBezTo>
                      <a:pt x="7" y="72"/>
                      <a:pt x="7" y="72"/>
                      <a:pt x="6" y="71"/>
                    </a:cubicBezTo>
                    <a:cubicBezTo>
                      <a:pt x="6" y="71"/>
                      <a:pt x="6" y="70"/>
                      <a:pt x="7" y="70"/>
                    </a:cubicBezTo>
                    <a:cubicBezTo>
                      <a:pt x="7" y="70"/>
                      <a:pt x="6" y="70"/>
                      <a:pt x="6" y="69"/>
                    </a:cubicBezTo>
                    <a:close/>
                    <a:moveTo>
                      <a:pt x="10" y="70"/>
                    </a:moveTo>
                    <a:cubicBezTo>
                      <a:pt x="9" y="71"/>
                      <a:pt x="10" y="72"/>
                      <a:pt x="9" y="72"/>
                    </a:cubicBezTo>
                    <a:cubicBezTo>
                      <a:pt x="9" y="70"/>
                      <a:pt x="9" y="70"/>
                      <a:pt x="9" y="70"/>
                    </a:cubicBezTo>
                    <a:cubicBezTo>
                      <a:pt x="9" y="70"/>
                      <a:pt x="9" y="70"/>
                      <a:pt x="10" y="70"/>
                    </a:cubicBezTo>
                    <a:close/>
                    <a:moveTo>
                      <a:pt x="6" y="73"/>
                    </a:moveTo>
                    <a:cubicBezTo>
                      <a:pt x="6" y="73"/>
                      <a:pt x="5" y="73"/>
                      <a:pt x="5" y="72"/>
                    </a:cubicBezTo>
                    <a:cubicBezTo>
                      <a:pt x="5" y="70"/>
                      <a:pt x="6" y="70"/>
                      <a:pt x="6" y="73"/>
                    </a:cubicBezTo>
                    <a:close/>
                    <a:moveTo>
                      <a:pt x="9" y="75"/>
                    </a:moveTo>
                    <a:cubicBezTo>
                      <a:pt x="9" y="74"/>
                      <a:pt x="10" y="74"/>
                      <a:pt x="10" y="74"/>
                    </a:cubicBezTo>
                    <a:cubicBezTo>
                      <a:pt x="10" y="75"/>
                      <a:pt x="10" y="75"/>
                      <a:pt x="9" y="75"/>
                    </a:cubicBezTo>
                    <a:close/>
                    <a:moveTo>
                      <a:pt x="6" y="85"/>
                    </a:moveTo>
                    <a:cubicBezTo>
                      <a:pt x="7" y="86"/>
                      <a:pt x="6" y="88"/>
                      <a:pt x="5" y="90"/>
                    </a:cubicBezTo>
                    <a:cubicBezTo>
                      <a:pt x="5" y="89"/>
                      <a:pt x="6" y="87"/>
                      <a:pt x="5" y="87"/>
                    </a:cubicBezTo>
                    <a:cubicBezTo>
                      <a:pt x="5" y="87"/>
                      <a:pt x="5" y="87"/>
                      <a:pt x="5" y="87"/>
                    </a:cubicBezTo>
                    <a:cubicBezTo>
                      <a:pt x="6" y="87"/>
                      <a:pt x="6" y="86"/>
                      <a:pt x="6" y="85"/>
                    </a:cubicBezTo>
                    <a:close/>
                    <a:moveTo>
                      <a:pt x="58" y="85"/>
                    </a:moveTo>
                    <a:cubicBezTo>
                      <a:pt x="59" y="85"/>
                      <a:pt x="59" y="87"/>
                      <a:pt x="59" y="88"/>
                    </a:cubicBezTo>
                    <a:cubicBezTo>
                      <a:pt x="58" y="88"/>
                      <a:pt x="59" y="86"/>
                      <a:pt x="58" y="85"/>
                    </a:cubicBezTo>
                    <a:close/>
                    <a:moveTo>
                      <a:pt x="5" y="92"/>
                    </a:moveTo>
                    <a:cubicBezTo>
                      <a:pt x="5" y="92"/>
                      <a:pt x="5" y="93"/>
                      <a:pt x="5" y="93"/>
                    </a:cubicBezTo>
                    <a:cubicBezTo>
                      <a:pt x="5" y="94"/>
                      <a:pt x="5" y="94"/>
                      <a:pt x="5" y="95"/>
                    </a:cubicBezTo>
                    <a:cubicBezTo>
                      <a:pt x="4" y="94"/>
                      <a:pt x="5" y="93"/>
                      <a:pt x="5" y="92"/>
                    </a:cubicBezTo>
                    <a:close/>
                    <a:moveTo>
                      <a:pt x="5" y="141"/>
                    </a:moveTo>
                    <a:cubicBezTo>
                      <a:pt x="6" y="141"/>
                      <a:pt x="7" y="142"/>
                      <a:pt x="6" y="142"/>
                    </a:cubicBezTo>
                    <a:cubicBezTo>
                      <a:pt x="6" y="141"/>
                      <a:pt x="5" y="142"/>
                      <a:pt x="5" y="141"/>
                    </a:cubicBezTo>
                    <a:close/>
                    <a:moveTo>
                      <a:pt x="8" y="152"/>
                    </a:moveTo>
                    <a:cubicBezTo>
                      <a:pt x="9" y="150"/>
                      <a:pt x="9" y="152"/>
                      <a:pt x="9" y="152"/>
                    </a:cubicBezTo>
                    <a:cubicBezTo>
                      <a:pt x="9" y="154"/>
                      <a:pt x="9" y="152"/>
                      <a:pt x="8" y="152"/>
                    </a:cubicBezTo>
                    <a:close/>
                    <a:moveTo>
                      <a:pt x="8" y="159"/>
                    </a:moveTo>
                    <a:cubicBezTo>
                      <a:pt x="7" y="159"/>
                      <a:pt x="7" y="156"/>
                      <a:pt x="8" y="157"/>
                    </a:cubicBezTo>
                    <a:cubicBezTo>
                      <a:pt x="8" y="157"/>
                      <a:pt x="8" y="158"/>
                      <a:pt x="8" y="158"/>
                    </a:cubicBezTo>
                    <a:cubicBezTo>
                      <a:pt x="8" y="160"/>
                      <a:pt x="8" y="157"/>
                      <a:pt x="8" y="159"/>
                    </a:cubicBezTo>
                    <a:close/>
                    <a:moveTo>
                      <a:pt x="7" y="159"/>
                    </a:move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1"/>
                      <a:pt x="7" y="161"/>
                      <a:pt x="7" y="161"/>
                    </a:cubicBezTo>
                    <a:cubicBezTo>
                      <a:pt x="6" y="164"/>
                      <a:pt x="6" y="158"/>
                      <a:pt x="7" y="159"/>
                    </a:cubicBezTo>
                    <a:close/>
                    <a:moveTo>
                      <a:pt x="8" y="175"/>
                    </a:moveTo>
                    <a:cubicBezTo>
                      <a:pt x="7" y="176"/>
                      <a:pt x="7" y="178"/>
                      <a:pt x="7" y="179"/>
                    </a:cubicBezTo>
                    <a:cubicBezTo>
                      <a:pt x="7" y="180"/>
                      <a:pt x="8" y="181"/>
                      <a:pt x="9" y="180"/>
                    </a:cubicBezTo>
                    <a:cubicBezTo>
                      <a:pt x="9" y="182"/>
                      <a:pt x="8" y="181"/>
                      <a:pt x="8" y="183"/>
                    </a:cubicBezTo>
                    <a:cubicBezTo>
                      <a:pt x="8" y="183"/>
                      <a:pt x="8" y="180"/>
                      <a:pt x="7" y="181"/>
                    </a:cubicBezTo>
                    <a:cubicBezTo>
                      <a:pt x="6" y="179"/>
                      <a:pt x="7" y="177"/>
                      <a:pt x="6" y="176"/>
                    </a:cubicBezTo>
                    <a:cubicBezTo>
                      <a:pt x="6" y="175"/>
                      <a:pt x="7" y="176"/>
                      <a:pt x="8" y="175"/>
                    </a:cubicBezTo>
                    <a:close/>
                    <a:moveTo>
                      <a:pt x="12" y="182"/>
                    </a:moveTo>
                    <a:cubicBezTo>
                      <a:pt x="12" y="182"/>
                      <a:pt x="12" y="184"/>
                      <a:pt x="12" y="186"/>
                    </a:cubicBezTo>
                    <a:cubicBezTo>
                      <a:pt x="11" y="185"/>
                      <a:pt x="12" y="184"/>
                      <a:pt x="12" y="182"/>
                    </a:cubicBezTo>
                    <a:close/>
                    <a:moveTo>
                      <a:pt x="8" y="191"/>
                    </a:moveTo>
                    <a:cubicBezTo>
                      <a:pt x="8" y="190"/>
                      <a:pt x="8" y="192"/>
                      <a:pt x="9" y="191"/>
                    </a:cubicBezTo>
                    <a:cubicBezTo>
                      <a:pt x="9" y="193"/>
                      <a:pt x="8" y="191"/>
                      <a:pt x="8" y="193"/>
                    </a:cubicBezTo>
                    <a:cubicBezTo>
                      <a:pt x="7" y="193"/>
                      <a:pt x="8" y="191"/>
                      <a:pt x="8" y="191"/>
                    </a:cubicBezTo>
                    <a:close/>
                    <a:moveTo>
                      <a:pt x="10" y="192"/>
                    </a:moveTo>
                    <a:cubicBezTo>
                      <a:pt x="10" y="192"/>
                      <a:pt x="10" y="193"/>
                      <a:pt x="10" y="193"/>
                    </a:cubicBezTo>
                    <a:cubicBezTo>
                      <a:pt x="10" y="193"/>
                      <a:pt x="9" y="191"/>
                      <a:pt x="9" y="194"/>
                    </a:cubicBezTo>
                    <a:cubicBezTo>
                      <a:pt x="8" y="193"/>
                      <a:pt x="9" y="192"/>
                      <a:pt x="10" y="192"/>
                    </a:cubicBezTo>
                    <a:close/>
                    <a:moveTo>
                      <a:pt x="9" y="194"/>
                    </a:moveTo>
                    <a:cubicBezTo>
                      <a:pt x="10" y="194"/>
                      <a:pt x="10" y="195"/>
                      <a:pt x="11" y="195"/>
                    </a:cubicBezTo>
                    <a:cubicBezTo>
                      <a:pt x="10" y="195"/>
                      <a:pt x="9" y="196"/>
                      <a:pt x="9" y="194"/>
                    </a:cubicBezTo>
                    <a:close/>
                    <a:moveTo>
                      <a:pt x="12" y="219"/>
                    </a:moveTo>
                    <a:cubicBezTo>
                      <a:pt x="12" y="218"/>
                      <a:pt x="12" y="219"/>
                      <a:pt x="12" y="218"/>
                    </a:cubicBezTo>
                    <a:cubicBezTo>
                      <a:pt x="12" y="219"/>
                      <a:pt x="12" y="220"/>
                      <a:pt x="13" y="220"/>
                    </a:cubicBezTo>
                    <a:cubicBezTo>
                      <a:pt x="12" y="221"/>
                      <a:pt x="12" y="219"/>
                      <a:pt x="12" y="219"/>
                    </a:cubicBezTo>
                    <a:close/>
                    <a:moveTo>
                      <a:pt x="13" y="222"/>
                    </a:moveTo>
                    <a:cubicBezTo>
                      <a:pt x="14" y="223"/>
                      <a:pt x="13" y="223"/>
                      <a:pt x="13" y="224"/>
                    </a:cubicBezTo>
                    <a:cubicBezTo>
                      <a:pt x="13" y="224"/>
                      <a:pt x="12" y="225"/>
                      <a:pt x="12" y="225"/>
                    </a:cubicBezTo>
                    <a:cubicBezTo>
                      <a:pt x="11" y="224"/>
                      <a:pt x="12" y="224"/>
                      <a:pt x="12" y="223"/>
                    </a:cubicBezTo>
                    <a:cubicBezTo>
                      <a:pt x="13" y="224"/>
                      <a:pt x="13" y="224"/>
                      <a:pt x="13" y="222"/>
                    </a:cubicBezTo>
                    <a:close/>
                    <a:moveTo>
                      <a:pt x="14" y="229"/>
                    </a:moveTo>
                    <a:cubicBezTo>
                      <a:pt x="13" y="227"/>
                      <a:pt x="15" y="230"/>
                      <a:pt x="15" y="228"/>
                    </a:cubicBezTo>
                    <a:cubicBezTo>
                      <a:pt x="16" y="230"/>
                      <a:pt x="14" y="229"/>
                      <a:pt x="14" y="229"/>
                    </a:cubicBezTo>
                    <a:close/>
                    <a:moveTo>
                      <a:pt x="12" y="230"/>
                    </a:moveTo>
                    <a:cubicBezTo>
                      <a:pt x="12" y="232"/>
                      <a:pt x="12" y="232"/>
                      <a:pt x="12" y="233"/>
                    </a:cubicBezTo>
                    <a:cubicBezTo>
                      <a:pt x="11" y="233"/>
                      <a:pt x="11" y="233"/>
                      <a:pt x="11" y="232"/>
                    </a:cubicBezTo>
                    <a:cubicBezTo>
                      <a:pt x="11" y="232"/>
                      <a:pt x="11" y="230"/>
                      <a:pt x="12" y="230"/>
                    </a:cubicBezTo>
                    <a:close/>
                    <a:moveTo>
                      <a:pt x="14" y="230"/>
                    </a:moveTo>
                    <a:cubicBezTo>
                      <a:pt x="13" y="231"/>
                      <a:pt x="14" y="233"/>
                      <a:pt x="14" y="231"/>
                    </a:cubicBezTo>
                    <a:cubicBezTo>
                      <a:pt x="14" y="231"/>
                      <a:pt x="14" y="232"/>
                      <a:pt x="14" y="232"/>
                    </a:cubicBezTo>
                    <a:cubicBezTo>
                      <a:pt x="14" y="232"/>
                      <a:pt x="14" y="234"/>
                      <a:pt x="13" y="234"/>
                    </a:cubicBezTo>
                    <a:cubicBezTo>
                      <a:pt x="13" y="233"/>
                      <a:pt x="13" y="232"/>
                      <a:pt x="13" y="232"/>
                    </a:cubicBezTo>
                    <a:cubicBezTo>
                      <a:pt x="13" y="231"/>
                      <a:pt x="13" y="230"/>
                      <a:pt x="14" y="230"/>
                    </a:cubicBezTo>
                    <a:close/>
                    <a:moveTo>
                      <a:pt x="12" y="233"/>
                    </a:moveTo>
                    <a:cubicBezTo>
                      <a:pt x="13" y="233"/>
                      <a:pt x="12" y="235"/>
                      <a:pt x="13" y="235"/>
                    </a:cubicBezTo>
                    <a:cubicBezTo>
                      <a:pt x="12" y="235"/>
                      <a:pt x="11" y="235"/>
                      <a:pt x="11" y="234"/>
                    </a:cubicBezTo>
                    <a:cubicBezTo>
                      <a:pt x="12" y="234"/>
                      <a:pt x="12" y="235"/>
                      <a:pt x="12" y="233"/>
                    </a:cubicBezTo>
                    <a:close/>
                    <a:moveTo>
                      <a:pt x="16" y="234"/>
                    </a:moveTo>
                    <a:cubicBezTo>
                      <a:pt x="15" y="235"/>
                      <a:pt x="15" y="235"/>
                      <a:pt x="15" y="236"/>
                    </a:cubicBezTo>
                    <a:cubicBezTo>
                      <a:pt x="14" y="236"/>
                      <a:pt x="14" y="238"/>
                      <a:pt x="13" y="237"/>
                    </a:cubicBezTo>
                    <a:cubicBezTo>
                      <a:pt x="13" y="236"/>
                      <a:pt x="13" y="236"/>
                      <a:pt x="13" y="236"/>
                    </a:cubicBezTo>
                    <a:cubicBezTo>
                      <a:pt x="14" y="238"/>
                      <a:pt x="15" y="234"/>
                      <a:pt x="16" y="234"/>
                    </a:cubicBezTo>
                    <a:close/>
                    <a:moveTo>
                      <a:pt x="15" y="241"/>
                    </a:moveTo>
                    <a:cubicBezTo>
                      <a:pt x="16" y="241"/>
                      <a:pt x="16" y="241"/>
                      <a:pt x="16" y="241"/>
                    </a:cubicBezTo>
                    <a:cubicBezTo>
                      <a:pt x="15" y="242"/>
                      <a:pt x="15" y="243"/>
                      <a:pt x="15" y="244"/>
                    </a:cubicBezTo>
                    <a:cubicBezTo>
                      <a:pt x="15" y="243"/>
                      <a:pt x="15" y="242"/>
                      <a:pt x="15" y="241"/>
                    </a:cubicBezTo>
                    <a:close/>
                    <a:moveTo>
                      <a:pt x="55" y="250"/>
                    </a:moveTo>
                    <a:cubicBezTo>
                      <a:pt x="56" y="251"/>
                      <a:pt x="55" y="252"/>
                      <a:pt x="54" y="252"/>
                    </a:cubicBezTo>
                    <a:cubicBezTo>
                      <a:pt x="54" y="251"/>
                      <a:pt x="55" y="251"/>
                      <a:pt x="55" y="250"/>
                    </a:cubicBezTo>
                    <a:close/>
                    <a:moveTo>
                      <a:pt x="53" y="261"/>
                    </a:moveTo>
                    <a:cubicBezTo>
                      <a:pt x="54" y="261"/>
                      <a:pt x="54" y="264"/>
                      <a:pt x="53" y="263"/>
                    </a:cubicBezTo>
                    <a:cubicBezTo>
                      <a:pt x="53" y="262"/>
                      <a:pt x="53" y="262"/>
                      <a:pt x="53" y="261"/>
                    </a:cubicBezTo>
                    <a:close/>
                    <a:moveTo>
                      <a:pt x="18" y="276"/>
                    </a:moveTo>
                    <a:cubicBezTo>
                      <a:pt x="18" y="277"/>
                      <a:pt x="17" y="277"/>
                      <a:pt x="17" y="276"/>
                    </a:cubicBezTo>
                    <a:cubicBezTo>
                      <a:pt x="17" y="275"/>
                      <a:pt x="18" y="275"/>
                      <a:pt x="18" y="276"/>
                    </a:cubicBezTo>
                    <a:close/>
                    <a:moveTo>
                      <a:pt x="49" y="276"/>
                    </a:moveTo>
                    <a:cubicBezTo>
                      <a:pt x="49" y="277"/>
                      <a:pt x="49" y="279"/>
                      <a:pt x="49" y="279"/>
                    </a:cubicBezTo>
                    <a:cubicBezTo>
                      <a:pt x="49" y="278"/>
                      <a:pt x="49" y="277"/>
                      <a:pt x="49" y="276"/>
                    </a:cubicBezTo>
                    <a:close/>
                    <a:moveTo>
                      <a:pt x="51" y="277"/>
                    </a:moveTo>
                    <a:cubicBezTo>
                      <a:pt x="52" y="277"/>
                      <a:pt x="52" y="277"/>
                      <a:pt x="52" y="278"/>
                    </a:cubicBezTo>
                    <a:cubicBezTo>
                      <a:pt x="52" y="279"/>
                      <a:pt x="52" y="280"/>
                      <a:pt x="52" y="281"/>
                    </a:cubicBezTo>
                    <a:cubicBezTo>
                      <a:pt x="52" y="280"/>
                      <a:pt x="51" y="279"/>
                      <a:pt x="51" y="281"/>
                    </a:cubicBezTo>
                    <a:cubicBezTo>
                      <a:pt x="50" y="281"/>
                      <a:pt x="52" y="279"/>
                      <a:pt x="51" y="277"/>
                    </a:cubicBezTo>
                    <a:close/>
                    <a:moveTo>
                      <a:pt x="18" y="279"/>
                    </a:moveTo>
                    <a:cubicBezTo>
                      <a:pt x="18" y="279"/>
                      <a:pt x="17" y="279"/>
                      <a:pt x="17" y="278"/>
                    </a:cubicBezTo>
                    <a:cubicBezTo>
                      <a:pt x="18" y="278"/>
                      <a:pt x="18" y="278"/>
                      <a:pt x="18" y="278"/>
                    </a:cubicBezTo>
                    <a:cubicBezTo>
                      <a:pt x="19" y="280"/>
                      <a:pt x="18" y="279"/>
                      <a:pt x="18" y="280"/>
                    </a:cubicBezTo>
                    <a:cubicBezTo>
                      <a:pt x="18" y="280"/>
                      <a:pt x="18" y="279"/>
                      <a:pt x="18" y="279"/>
                    </a:cubicBezTo>
                    <a:close/>
                    <a:moveTo>
                      <a:pt x="33" y="282"/>
                    </a:moveTo>
                    <a:cubicBezTo>
                      <a:pt x="34" y="282"/>
                      <a:pt x="33" y="284"/>
                      <a:pt x="34" y="284"/>
                    </a:cubicBezTo>
                    <a:cubicBezTo>
                      <a:pt x="33" y="286"/>
                      <a:pt x="33" y="283"/>
                      <a:pt x="33" y="282"/>
                    </a:cubicBezTo>
                    <a:close/>
                    <a:moveTo>
                      <a:pt x="49" y="282"/>
                    </a:moveTo>
                    <a:cubicBezTo>
                      <a:pt x="50" y="282"/>
                      <a:pt x="50" y="285"/>
                      <a:pt x="49" y="284"/>
                    </a:cubicBezTo>
                    <a:lnTo>
                      <a:pt x="49" y="282"/>
                    </a:lnTo>
                    <a:close/>
                    <a:moveTo>
                      <a:pt x="45" y="283"/>
                    </a:moveTo>
                    <a:cubicBezTo>
                      <a:pt x="45" y="283"/>
                      <a:pt x="45" y="283"/>
                      <a:pt x="46" y="283"/>
                    </a:cubicBezTo>
                    <a:cubicBezTo>
                      <a:pt x="45" y="284"/>
                      <a:pt x="46" y="287"/>
                      <a:pt x="45" y="287"/>
                    </a:cubicBezTo>
                    <a:cubicBezTo>
                      <a:pt x="45" y="286"/>
                      <a:pt x="45" y="285"/>
                      <a:pt x="45" y="283"/>
                    </a:cubicBezTo>
                    <a:close/>
                    <a:moveTo>
                      <a:pt x="17" y="284"/>
                    </a:moveTo>
                    <a:cubicBezTo>
                      <a:pt x="17" y="284"/>
                      <a:pt x="17" y="285"/>
                      <a:pt x="17" y="285"/>
                    </a:cubicBezTo>
                    <a:cubicBezTo>
                      <a:pt x="18" y="286"/>
                      <a:pt x="18" y="285"/>
                      <a:pt x="18" y="287"/>
                    </a:cubicBezTo>
                    <a:cubicBezTo>
                      <a:pt x="18" y="287"/>
                      <a:pt x="17" y="286"/>
                      <a:pt x="17" y="284"/>
                    </a:cubicBezTo>
                    <a:close/>
                    <a:moveTo>
                      <a:pt x="52" y="284"/>
                    </a:moveTo>
                    <a:cubicBezTo>
                      <a:pt x="52" y="285"/>
                      <a:pt x="52" y="285"/>
                      <a:pt x="52" y="286"/>
                    </a:cubicBezTo>
                    <a:cubicBezTo>
                      <a:pt x="51" y="286"/>
                      <a:pt x="51" y="285"/>
                      <a:pt x="51" y="285"/>
                    </a:cubicBezTo>
                    <a:cubicBezTo>
                      <a:pt x="51" y="284"/>
                      <a:pt x="52" y="284"/>
                      <a:pt x="52" y="284"/>
                    </a:cubicBezTo>
                    <a:close/>
                    <a:moveTo>
                      <a:pt x="40" y="286"/>
                    </a:moveTo>
                    <a:cubicBezTo>
                      <a:pt x="40" y="285"/>
                      <a:pt x="40" y="286"/>
                      <a:pt x="41" y="285"/>
                    </a:cubicBezTo>
                    <a:cubicBezTo>
                      <a:pt x="41" y="286"/>
                      <a:pt x="41" y="288"/>
                      <a:pt x="41" y="288"/>
                    </a:cubicBezTo>
                    <a:cubicBezTo>
                      <a:pt x="40" y="288"/>
                      <a:pt x="41" y="287"/>
                      <a:pt x="40" y="286"/>
                    </a:cubicBezTo>
                    <a:close/>
                    <a:moveTo>
                      <a:pt x="46" y="286"/>
                    </a:moveTo>
                    <a:cubicBezTo>
                      <a:pt x="47" y="286"/>
                      <a:pt x="47" y="286"/>
                      <a:pt x="47" y="286"/>
                    </a:cubicBezTo>
                    <a:cubicBezTo>
                      <a:pt x="47" y="286"/>
                      <a:pt x="47" y="286"/>
                      <a:pt x="47" y="286"/>
                    </a:cubicBezTo>
                    <a:cubicBezTo>
                      <a:pt x="47" y="287"/>
                      <a:pt x="47" y="287"/>
                      <a:pt x="47" y="288"/>
                    </a:cubicBezTo>
                    <a:cubicBezTo>
                      <a:pt x="46" y="288"/>
                      <a:pt x="47" y="288"/>
                      <a:pt x="46" y="286"/>
                    </a:cubicBezTo>
                    <a:close/>
                    <a:moveTo>
                      <a:pt x="48" y="286"/>
                    </a:moveTo>
                    <a:cubicBezTo>
                      <a:pt x="49" y="286"/>
                      <a:pt x="49" y="286"/>
                      <a:pt x="49" y="286"/>
                    </a:cubicBezTo>
                    <a:cubicBezTo>
                      <a:pt x="49" y="287"/>
                      <a:pt x="48" y="287"/>
                      <a:pt x="48" y="287"/>
                    </a:cubicBezTo>
                    <a:cubicBezTo>
                      <a:pt x="48" y="288"/>
                      <a:pt x="48" y="288"/>
                      <a:pt x="49" y="288"/>
                    </a:cubicBezTo>
                    <a:cubicBezTo>
                      <a:pt x="48" y="289"/>
                      <a:pt x="48" y="288"/>
                      <a:pt x="48" y="286"/>
                    </a:cubicBezTo>
                    <a:close/>
                    <a:moveTo>
                      <a:pt x="51" y="286"/>
                    </a:moveTo>
                    <a:cubicBezTo>
                      <a:pt x="51" y="287"/>
                      <a:pt x="52" y="287"/>
                      <a:pt x="52" y="289"/>
                    </a:cubicBezTo>
                    <a:cubicBezTo>
                      <a:pt x="51" y="289"/>
                      <a:pt x="51" y="287"/>
                      <a:pt x="51" y="288"/>
                    </a:cubicBezTo>
                    <a:cubicBezTo>
                      <a:pt x="51" y="288"/>
                      <a:pt x="51" y="287"/>
                      <a:pt x="51" y="286"/>
                    </a:cubicBezTo>
                    <a:close/>
                    <a:moveTo>
                      <a:pt x="53" y="287"/>
                    </a:moveTo>
                    <a:cubicBezTo>
                      <a:pt x="54" y="288"/>
                      <a:pt x="53" y="288"/>
                      <a:pt x="53" y="290"/>
                    </a:cubicBezTo>
                    <a:cubicBezTo>
                      <a:pt x="53" y="289"/>
                      <a:pt x="52" y="289"/>
                      <a:pt x="52" y="288"/>
                    </a:cubicBezTo>
                    <a:cubicBezTo>
                      <a:pt x="53" y="288"/>
                      <a:pt x="53" y="288"/>
                      <a:pt x="53" y="287"/>
                    </a:cubicBezTo>
                    <a:close/>
                    <a:moveTo>
                      <a:pt x="36" y="290"/>
                    </a:moveTo>
                    <a:cubicBezTo>
                      <a:pt x="36" y="290"/>
                      <a:pt x="35" y="290"/>
                      <a:pt x="35" y="289"/>
                    </a:cubicBezTo>
                    <a:cubicBezTo>
                      <a:pt x="36" y="288"/>
                      <a:pt x="36" y="288"/>
                      <a:pt x="36" y="290"/>
                    </a:cubicBezTo>
                    <a:close/>
                    <a:moveTo>
                      <a:pt x="42" y="290"/>
                    </a:moveTo>
                    <a:cubicBezTo>
                      <a:pt x="43" y="289"/>
                      <a:pt x="43" y="291"/>
                      <a:pt x="43" y="292"/>
                    </a:cubicBezTo>
                    <a:cubicBezTo>
                      <a:pt x="43" y="293"/>
                      <a:pt x="43" y="291"/>
                      <a:pt x="42" y="291"/>
                    </a:cubicBezTo>
                    <a:cubicBezTo>
                      <a:pt x="42" y="291"/>
                      <a:pt x="43" y="291"/>
                      <a:pt x="43" y="291"/>
                    </a:cubicBezTo>
                    <a:cubicBezTo>
                      <a:pt x="43" y="290"/>
                      <a:pt x="42" y="290"/>
                      <a:pt x="42" y="290"/>
                    </a:cubicBezTo>
                    <a:close/>
                    <a:moveTo>
                      <a:pt x="46" y="290"/>
                    </a:moveTo>
                    <a:cubicBezTo>
                      <a:pt x="47" y="290"/>
                      <a:pt x="47" y="292"/>
                      <a:pt x="47" y="292"/>
                    </a:cubicBezTo>
                    <a:cubicBezTo>
                      <a:pt x="47" y="293"/>
                      <a:pt x="46" y="291"/>
                      <a:pt x="46" y="290"/>
                    </a:cubicBezTo>
                    <a:close/>
                    <a:moveTo>
                      <a:pt x="35" y="291"/>
                    </a:moveTo>
                    <a:cubicBezTo>
                      <a:pt x="35" y="292"/>
                      <a:pt x="36" y="292"/>
                      <a:pt x="36" y="292"/>
                    </a:cubicBezTo>
                    <a:cubicBezTo>
                      <a:pt x="36" y="294"/>
                      <a:pt x="35" y="293"/>
                      <a:pt x="35" y="291"/>
                    </a:cubicBezTo>
                    <a:close/>
                    <a:moveTo>
                      <a:pt x="44" y="293"/>
                    </a:moveTo>
                    <a:cubicBezTo>
                      <a:pt x="45" y="294"/>
                      <a:pt x="45" y="292"/>
                      <a:pt x="46" y="293"/>
                    </a:cubicBezTo>
                    <a:cubicBezTo>
                      <a:pt x="45" y="294"/>
                      <a:pt x="44" y="295"/>
                      <a:pt x="44" y="294"/>
                    </a:cubicBezTo>
                    <a:cubicBezTo>
                      <a:pt x="44" y="294"/>
                      <a:pt x="44" y="293"/>
                      <a:pt x="44" y="293"/>
                    </a:cubicBezTo>
                    <a:close/>
                    <a:moveTo>
                      <a:pt x="50" y="293"/>
                    </a:moveTo>
                    <a:cubicBezTo>
                      <a:pt x="50" y="292"/>
                      <a:pt x="49" y="295"/>
                      <a:pt x="50" y="295"/>
                    </a:cubicBezTo>
                    <a:cubicBezTo>
                      <a:pt x="50" y="295"/>
                      <a:pt x="51" y="294"/>
                      <a:pt x="51" y="294"/>
                    </a:cubicBezTo>
                    <a:cubicBezTo>
                      <a:pt x="51" y="296"/>
                      <a:pt x="52" y="296"/>
                      <a:pt x="52" y="295"/>
                    </a:cubicBezTo>
                    <a:cubicBezTo>
                      <a:pt x="52" y="296"/>
                      <a:pt x="52" y="296"/>
                      <a:pt x="52" y="297"/>
                    </a:cubicBezTo>
                    <a:cubicBezTo>
                      <a:pt x="52" y="296"/>
                      <a:pt x="51" y="296"/>
                      <a:pt x="51" y="296"/>
                    </a:cubicBezTo>
                    <a:cubicBezTo>
                      <a:pt x="51" y="295"/>
                      <a:pt x="51" y="295"/>
                      <a:pt x="51" y="295"/>
                    </a:cubicBezTo>
                    <a:cubicBezTo>
                      <a:pt x="51" y="295"/>
                      <a:pt x="50" y="296"/>
                      <a:pt x="49" y="295"/>
                    </a:cubicBezTo>
                    <a:cubicBezTo>
                      <a:pt x="49" y="295"/>
                      <a:pt x="50" y="294"/>
                      <a:pt x="49" y="294"/>
                    </a:cubicBezTo>
                    <a:cubicBezTo>
                      <a:pt x="49" y="294"/>
                      <a:pt x="50" y="294"/>
                      <a:pt x="50" y="293"/>
                    </a:cubicBezTo>
                    <a:close/>
                    <a:moveTo>
                      <a:pt x="43" y="295"/>
                    </a:moveTo>
                    <a:cubicBezTo>
                      <a:pt x="44" y="295"/>
                      <a:pt x="44" y="299"/>
                      <a:pt x="44" y="301"/>
                    </a:cubicBezTo>
                    <a:cubicBezTo>
                      <a:pt x="43" y="301"/>
                      <a:pt x="44" y="299"/>
                      <a:pt x="43" y="298"/>
                    </a:cubicBezTo>
                    <a:cubicBezTo>
                      <a:pt x="43" y="297"/>
                      <a:pt x="43" y="297"/>
                      <a:pt x="43" y="295"/>
                    </a:cubicBezTo>
                    <a:close/>
                    <a:moveTo>
                      <a:pt x="48" y="295"/>
                    </a:moveTo>
                    <a:cubicBezTo>
                      <a:pt x="49" y="296"/>
                      <a:pt x="50" y="297"/>
                      <a:pt x="50" y="299"/>
                    </a:cubicBezTo>
                    <a:cubicBezTo>
                      <a:pt x="49" y="297"/>
                      <a:pt x="49" y="298"/>
                      <a:pt x="48" y="295"/>
                    </a:cubicBezTo>
                    <a:close/>
                    <a:moveTo>
                      <a:pt x="41" y="296"/>
                    </a:moveTo>
                    <a:cubicBezTo>
                      <a:pt x="42" y="296"/>
                      <a:pt x="42" y="297"/>
                      <a:pt x="43" y="298"/>
                    </a:cubicBezTo>
                    <a:cubicBezTo>
                      <a:pt x="42" y="299"/>
                      <a:pt x="42" y="297"/>
                      <a:pt x="41" y="296"/>
                    </a:cubicBezTo>
                    <a:close/>
                    <a:moveTo>
                      <a:pt x="53" y="296"/>
                    </a:moveTo>
                    <a:cubicBezTo>
                      <a:pt x="53" y="296"/>
                      <a:pt x="53" y="298"/>
                      <a:pt x="53" y="299"/>
                    </a:cubicBezTo>
                    <a:cubicBezTo>
                      <a:pt x="52" y="298"/>
                      <a:pt x="53" y="296"/>
                      <a:pt x="53" y="296"/>
                    </a:cubicBezTo>
                    <a:close/>
                    <a:moveTo>
                      <a:pt x="20" y="296"/>
                    </a:moveTo>
                    <a:cubicBezTo>
                      <a:pt x="20" y="297"/>
                      <a:pt x="20" y="297"/>
                      <a:pt x="20" y="298"/>
                    </a:cubicBezTo>
                    <a:cubicBezTo>
                      <a:pt x="19" y="299"/>
                      <a:pt x="20" y="298"/>
                      <a:pt x="19" y="298"/>
                    </a:cubicBezTo>
                    <a:cubicBezTo>
                      <a:pt x="19" y="300"/>
                      <a:pt x="19" y="299"/>
                      <a:pt x="20" y="301"/>
                    </a:cubicBezTo>
                    <a:cubicBezTo>
                      <a:pt x="19" y="301"/>
                      <a:pt x="19" y="300"/>
                      <a:pt x="19" y="300"/>
                    </a:cubicBezTo>
                    <a:cubicBezTo>
                      <a:pt x="19" y="297"/>
                      <a:pt x="19" y="297"/>
                      <a:pt x="19" y="297"/>
                    </a:cubicBezTo>
                    <a:cubicBezTo>
                      <a:pt x="19" y="298"/>
                      <a:pt x="19" y="296"/>
                      <a:pt x="20" y="296"/>
                    </a:cubicBezTo>
                    <a:close/>
                    <a:moveTo>
                      <a:pt x="44" y="296"/>
                    </a:moveTo>
                    <a:cubicBezTo>
                      <a:pt x="45" y="297"/>
                      <a:pt x="45" y="296"/>
                      <a:pt x="46" y="296"/>
                    </a:cubicBezTo>
                    <a:cubicBezTo>
                      <a:pt x="45" y="297"/>
                      <a:pt x="44" y="299"/>
                      <a:pt x="44" y="296"/>
                    </a:cubicBezTo>
                    <a:close/>
                    <a:moveTo>
                      <a:pt x="37" y="298"/>
                    </a:moveTo>
                    <a:cubicBezTo>
                      <a:pt x="37" y="298"/>
                      <a:pt x="37" y="299"/>
                      <a:pt x="37" y="301"/>
                    </a:cubicBezTo>
                    <a:cubicBezTo>
                      <a:pt x="37" y="300"/>
                      <a:pt x="37" y="300"/>
                      <a:pt x="37" y="300"/>
                    </a:cubicBezTo>
                    <a:cubicBezTo>
                      <a:pt x="36" y="299"/>
                      <a:pt x="37" y="299"/>
                      <a:pt x="37" y="298"/>
                    </a:cubicBezTo>
                    <a:close/>
                    <a:moveTo>
                      <a:pt x="34" y="298"/>
                    </a:moveTo>
                    <a:cubicBezTo>
                      <a:pt x="34" y="297"/>
                      <a:pt x="35" y="299"/>
                      <a:pt x="35" y="300"/>
                    </a:cubicBezTo>
                    <a:cubicBezTo>
                      <a:pt x="34" y="300"/>
                      <a:pt x="35" y="302"/>
                      <a:pt x="35" y="303"/>
                    </a:cubicBezTo>
                    <a:cubicBezTo>
                      <a:pt x="34" y="302"/>
                      <a:pt x="35" y="299"/>
                      <a:pt x="34" y="298"/>
                    </a:cubicBezTo>
                    <a:close/>
                    <a:moveTo>
                      <a:pt x="48" y="301"/>
                    </a:moveTo>
                    <a:cubicBezTo>
                      <a:pt x="48" y="301"/>
                      <a:pt x="48" y="302"/>
                      <a:pt x="47" y="302"/>
                    </a:cubicBezTo>
                    <a:cubicBezTo>
                      <a:pt x="47" y="300"/>
                      <a:pt x="47" y="301"/>
                      <a:pt x="46" y="301"/>
                    </a:cubicBezTo>
                    <a:cubicBezTo>
                      <a:pt x="47" y="300"/>
                      <a:pt x="46" y="300"/>
                      <a:pt x="46" y="300"/>
                    </a:cubicBezTo>
                    <a:cubicBezTo>
                      <a:pt x="46" y="299"/>
                      <a:pt x="46" y="298"/>
                      <a:pt x="46" y="298"/>
                    </a:cubicBezTo>
                    <a:cubicBezTo>
                      <a:pt x="46" y="300"/>
                      <a:pt x="48" y="300"/>
                      <a:pt x="48" y="301"/>
                    </a:cubicBezTo>
                    <a:cubicBezTo>
                      <a:pt x="48" y="301"/>
                      <a:pt x="48" y="301"/>
                      <a:pt x="48" y="301"/>
                    </a:cubicBezTo>
                    <a:close/>
                    <a:moveTo>
                      <a:pt x="33" y="299"/>
                    </a:moveTo>
                    <a:cubicBezTo>
                      <a:pt x="33" y="299"/>
                      <a:pt x="33" y="300"/>
                      <a:pt x="34" y="300"/>
                    </a:cubicBezTo>
                    <a:cubicBezTo>
                      <a:pt x="34" y="301"/>
                      <a:pt x="33" y="300"/>
                      <a:pt x="33" y="301"/>
                    </a:cubicBezTo>
                    <a:cubicBezTo>
                      <a:pt x="33" y="300"/>
                      <a:pt x="33" y="299"/>
                      <a:pt x="33" y="299"/>
                    </a:cubicBezTo>
                    <a:close/>
                    <a:moveTo>
                      <a:pt x="37" y="302"/>
                    </a:moveTo>
                    <a:cubicBezTo>
                      <a:pt x="37" y="302"/>
                      <a:pt x="38" y="302"/>
                      <a:pt x="38" y="302"/>
                    </a:cubicBezTo>
                    <a:cubicBezTo>
                      <a:pt x="38" y="303"/>
                      <a:pt x="36" y="302"/>
                      <a:pt x="37" y="304"/>
                    </a:cubicBezTo>
                    <a:cubicBezTo>
                      <a:pt x="36" y="304"/>
                      <a:pt x="37" y="303"/>
                      <a:pt x="37" y="302"/>
                    </a:cubicBezTo>
                    <a:close/>
                    <a:moveTo>
                      <a:pt x="49" y="305"/>
                    </a:moveTo>
                    <a:cubicBezTo>
                      <a:pt x="49" y="304"/>
                      <a:pt x="50" y="303"/>
                      <a:pt x="49" y="304"/>
                    </a:cubicBezTo>
                    <a:cubicBezTo>
                      <a:pt x="49" y="303"/>
                      <a:pt x="49" y="303"/>
                      <a:pt x="50" y="303"/>
                    </a:cubicBezTo>
                    <a:cubicBezTo>
                      <a:pt x="50" y="303"/>
                      <a:pt x="50" y="302"/>
                      <a:pt x="50" y="302"/>
                    </a:cubicBezTo>
                    <a:cubicBezTo>
                      <a:pt x="51" y="302"/>
                      <a:pt x="49" y="306"/>
                      <a:pt x="50" y="306"/>
                    </a:cubicBezTo>
                    <a:cubicBezTo>
                      <a:pt x="50" y="306"/>
                      <a:pt x="50" y="307"/>
                      <a:pt x="50" y="307"/>
                    </a:cubicBezTo>
                    <a:cubicBezTo>
                      <a:pt x="50" y="307"/>
                      <a:pt x="50" y="307"/>
                      <a:pt x="50" y="306"/>
                    </a:cubicBezTo>
                    <a:cubicBezTo>
                      <a:pt x="50" y="305"/>
                      <a:pt x="49" y="305"/>
                      <a:pt x="49" y="305"/>
                    </a:cubicBezTo>
                    <a:close/>
                    <a:moveTo>
                      <a:pt x="34" y="305"/>
                    </a:moveTo>
                    <a:cubicBezTo>
                      <a:pt x="34" y="304"/>
                      <a:pt x="35" y="304"/>
                      <a:pt x="36" y="303"/>
                    </a:cubicBezTo>
                    <a:cubicBezTo>
                      <a:pt x="36" y="304"/>
                      <a:pt x="36" y="306"/>
                      <a:pt x="35" y="306"/>
                    </a:cubicBezTo>
                    <a:cubicBezTo>
                      <a:pt x="35" y="304"/>
                      <a:pt x="35" y="305"/>
                      <a:pt x="34" y="305"/>
                    </a:cubicBezTo>
                    <a:close/>
                    <a:moveTo>
                      <a:pt x="48" y="305"/>
                    </a:moveTo>
                    <a:cubicBezTo>
                      <a:pt x="48" y="304"/>
                      <a:pt x="48" y="305"/>
                      <a:pt x="48" y="305"/>
                    </a:cubicBezTo>
                    <a:cubicBezTo>
                      <a:pt x="48" y="309"/>
                      <a:pt x="48" y="308"/>
                      <a:pt x="48" y="305"/>
                    </a:cubicBezTo>
                    <a:close/>
                    <a:moveTo>
                      <a:pt x="20" y="306"/>
                    </a:moveTo>
                    <a:cubicBezTo>
                      <a:pt x="20" y="306"/>
                      <a:pt x="20" y="307"/>
                      <a:pt x="20" y="308"/>
                    </a:cubicBezTo>
                    <a:cubicBezTo>
                      <a:pt x="19" y="308"/>
                      <a:pt x="19" y="307"/>
                      <a:pt x="19" y="306"/>
                    </a:cubicBezTo>
                    <a:cubicBezTo>
                      <a:pt x="19" y="306"/>
                      <a:pt x="19" y="306"/>
                      <a:pt x="20" y="306"/>
                    </a:cubicBezTo>
                    <a:close/>
                    <a:moveTo>
                      <a:pt x="20" y="318"/>
                    </a:moveTo>
                    <a:cubicBezTo>
                      <a:pt x="20" y="318"/>
                      <a:pt x="20" y="317"/>
                      <a:pt x="21" y="318"/>
                    </a:cubicBezTo>
                    <a:cubicBezTo>
                      <a:pt x="21" y="318"/>
                      <a:pt x="20" y="319"/>
                      <a:pt x="21" y="320"/>
                    </a:cubicBezTo>
                    <a:cubicBezTo>
                      <a:pt x="20" y="321"/>
                      <a:pt x="20" y="321"/>
                      <a:pt x="19" y="321"/>
                    </a:cubicBezTo>
                    <a:cubicBezTo>
                      <a:pt x="19" y="319"/>
                      <a:pt x="20" y="321"/>
                      <a:pt x="20" y="319"/>
                    </a:cubicBezTo>
                    <a:cubicBezTo>
                      <a:pt x="20" y="318"/>
                      <a:pt x="20" y="320"/>
                      <a:pt x="19" y="319"/>
                    </a:cubicBezTo>
                    <a:cubicBezTo>
                      <a:pt x="19" y="317"/>
                      <a:pt x="19" y="316"/>
                      <a:pt x="19" y="313"/>
                    </a:cubicBezTo>
                    <a:cubicBezTo>
                      <a:pt x="20" y="313"/>
                      <a:pt x="19" y="313"/>
                      <a:pt x="20" y="313"/>
                    </a:cubicBezTo>
                    <a:cubicBezTo>
                      <a:pt x="20" y="312"/>
                      <a:pt x="19" y="313"/>
                      <a:pt x="19" y="311"/>
                    </a:cubicBezTo>
                    <a:cubicBezTo>
                      <a:pt x="20" y="312"/>
                      <a:pt x="20" y="309"/>
                      <a:pt x="19" y="310"/>
                    </a:cubicBezTo>
                    <a:cubicBezTo>
                      <a:pt x="19" y="309"/>
                      <a:pt x="19" y="309"/>
                      <a:pt x="19" y="308"/>
                    </a:cubicBezTo>
                    <a:cubicBezTo>
                      <a:pt x="20" y="308"/>
                      <a:pt x="20" y="308"/>
                      <a:pt x="20" y="309"/>
                    </a:cubicBezTo>
                    <a:cubicBezTo>
                      <a:pt x="21" y="310"/>
                      <a:pt x="20" y="310"/>
                      <a:pt x="20" y="311"/>
                    </a:cubicBezTo>
                    <a:cubicBezTo>
                      <a:pt x="20" y="312"/>
                      <a:pt x="21" y="312"/>
                      <a:pt x="21" y="312"/>
                    </a:cubicBezTo>
                    <a:cubicBezTo>
                      <a:pt x="21" y="313"/>
                      <a:pt x="20" y="313"/>
                      <a:pt x="20" y="313"/>
                    </a:cubicBezTo>
                    <a:cubicBezTo>
                      <a:pt x="20" y="313"/>
                      <a:pt x="21" y="313"/>
                      <a:pt x="21" y="315"/>
                    </a:cubicBezTo>
                    <a:cubicBezTo>
                      <a:pt x="20" y="315"/>
                      <a:pt x="20" y="313"/>
                      <a:pt x="20" y="314"/>
                    </a:cubicBezTo>
                    <a:cubicBezTo>
                      <a:pt x="20" y="316"/>
                      <a:pt x="21" y="316"/>
                      <a:pt x="20" y="318"/>
                    </a:cubicBezTo>
                    <a:close/>
                    <a:moveTo>
                      <a:pt x="37" y="309"/>
                    </a:moveTo>
                    <a:cubicBezTo>
                      <a:pt x="38" y="310"/>
                      <a:pt x="37" y="312"/>
                      <a:pt x="38" y="313"/>
                    </a:cubicBezTo>
                    <a:cubicBezTo>
                      <a:pt x="37" y="314"/>
                      <a:pt x="37" y="313"/>
                      <a:pt x="38" y="315"/>
                    </a:cubicBezTo>
                    <a:cubicBezTo>
                      <a:pt x="37" y="315"/>
                      <a:pt x="37" y="315"/>
                      <a:pt x="37" y="315"/>
                    </a:cubicBezTo>
                    <a:cubicBezTo>
                      <a:pt x="37" y="314"/>
                      <a:pt x="37" y="311"/>
                      <a:pt x="37" y="309"/>
                    </a:cubicBezTo>
                    <a:close/>
                    <a:moveTo>
                      <a:pt x="49" y="309"/>
                    </a:moveTo>
                    <a:cubicBezTo>
                      <a:pt x="49" y="310"/>
                      <a:pt x="50" y="310"/>
                      <a:pt x="50" y="310"/>
                    </a:cubicBezTo>
                    <a:cubicBezTo>
                      <a:pt x="50" y="311"/>
                      <a:pt x="49" y="311"/>
                      <a:pt x="50" y="312"/>
                    </a:cubicBezTo>
                    <a:cubicBezTo>
                      <a:pt x="50" y="312"/>
                      <a:pt x="49" y="312"/>
                      <a:pt x="49" y="312"/>
                    </a:cubicBezTo>
                    <a:cubicBezTo>
                      <a:pt x="49" y="312"/>
                      <a:pt x="49" y="310"/>
                      <a:pt x="49" y="311"/>
                    </a:cubicBezTo>
                    <a:cubicBezTo>
                      <a:pt x="48" y="311"/>
                      <a:pt x="49" y="310"/>
                      <a:pt x="49" y="309"/>
                    </a:cubicBezTo>
                    <a:close/>
                    <a:moveTo>
                      <a:pt x="47" y="311"/>
                    </a:moveTo>
                    <a:cubicBezTo>
                      <a:pt x="48" y="310"/>
                      <a:pt x="48" y="312"/>
                      <a:pt x="48" y="313"/>
                    </a:cubicBezTo>
                    <a:cubicBezTo>
                      <a:pt x="47" y="313"/>
                      <a:pt x="47" y="313"/>
                      <a:pt x="47" y="313"/>
                    </a:cubicBezTo>
                    <a:cubicBezTo>
                      <a:pt x="47" y="312"/>
                      <a:pt x="48" y="311"/>
                      <a:pt x="47" y="311"/>
                    </a:cubicBezTo>
                    <a:close/>
                    <a:moveTo>
                      <a:pt x="48" y="313"/>
                    </a:moveTo>
                    <a:cubicBezTo>
                      <a:pt x="49" y="313"/>
                      <a:pt x="49" y="315"/>
                      <a:pt x="49" y="314"/>
                    </a:cubicBezTo>
                    <a:cubicBezTo>
                      <a:pt x="49" y="315"/>
                      <a:pt x="49" y="317"/>
                      <a:pt x="48" y="317"/>
                    </a:cubicBezTo>
                    <a:cubicBezTo>
                      <a:pt x="48" y="316"/>
                      <a:pt x="48" y="315"/>
                      <a:pt x="48" y="313"/>
                    </a:cubicBezTo>
                    <a:close/>
                    <a:moveTo>
                      <a:pt x="45" y="314"/>
                    </a:moveTo>
                    <a:cubicBezTo>
                      <a:pt x="45" y="314"/>
                      <a:pt x="46" y="314"/>
                      <a:pt x="46" y="315"/>
                    </a:cubicBezTo>
                    <a:cubicBezTo>
                      <a:pt x="46" y="316"/>
                      <a:pt x="45" y="314"/>
                      <a:pt x="45" y="315"/>
                    </a:cubicBezTo>
                    <a:lnTo>
                      <a:pt x="45" y="314"/>
                    </a:lnTo>
                    <a:close/>
                    <a:moveTo>
                      <a:pt x="53" y="316"/>
                    </a:moveTo>
                    <a:cubicBezTo>
                      <a:pt x="54" y="318"/>
                      <a:pt x="53" y="321"/>
                      <a:pt x="54" y="322"/>
                    </a:cubicBezTo>
                    <a:cubicBezTo>
                      <a:pt x="54" y="323"/>
                      <a:pt x="53" y="323"/>
                      <a:pt x="53" y="322"/>
                    </a:cubicBezTo>
                    <a:cubicBezTo>
                      <a:pt x="53" y="322"/>
                      <a:pt x="53" y="323"/>
                      <a:pt x="53" y="323"/>
                    </a:cubicBezTo>
                    <a:cubicBezTo>
                      <a:pt x="52" y="324"/>
                      <a:pt x="52" y="320"/>
                      <a:pt x="51" y="322"/>
                    </a:cubicBezTo>
                    <a:cubicBezTo>
                      <a:pt x="51" y="320"/>
                      <a:pt x="52" y="322"/>
                      <a:pt x="53" y="321"/>
                    </a:cubicBezTo>
                    <a:cubicBezTo>
                      <a:pt x="53" y="321"/>
                      <a:pt x="53" y="321"/>
                      <a:pt x="53" y="321"/>
                    </a:cubicBezTo>
                    <a:cubicBezTo>
                      <a:pt x="52" y="319"/>
                      <a:pt x="53" y="317"/>
                      <a:pt x="53" y="316"/>
                    </a:cubicBezTo>
                    <a:close/>
                    <a:moveTo>
                      <a:pt x="40" y="317"/>
                    </a:moveTo>
                    <a:cubicBezTo>
                      <a:pt x="40" y="317"/>
                      <a:pt x="40" y="317"/>
                      <a:pt x="40" y="319"/>
                    </a:cubicBezTo>
                    <a:cubicBezTo>
                      <a:pt x="40" y="319"/>
                      <a:pt x="39" y="318"/>
                      <a:pt x="40" y="317"/>
                    </a:cubicBezTo>
                    <a:close/>
                    <a:moveTo>
                      <a:pt x="45" y="320"/>
                    </a:moveTo>
                    <a:cubicBezTo>
                      <a:pt x="45" y="321"/>
                      <a:pt x="44" y="322"/>
                      <a:pt x="44" y="320"/>
                    </a:cubicBezTo>
                    <a:cubicBezTo>
                      <a:pt x="45" y="321"/>
                      <a:pt x="45" y="320"/>
                      <a:pt x="45" y="320"/>
                    </a:cubicBezTo>
                    <a:close/>
                    <a:moveTo>
                      <a:pt x="40" y="320"/>
                    </a:moveTo>
                    <a:cubicBezTo>
                      <a:pt x="40" y="320"/>
                      <a:pt x="41" y="321"/>
                      <a:pt x="41" y="321"/>
                    </a:cubicBezTo>
                    <a:cubicBezTo>
                      <a:pt x="41" y="322"/>
                      <a:pt x="40" y="322"/>
                      <a:pt x="40" y="320"/>
                    </a:cubicBezTo>
                    <a:close/>
                    <a:moveTo>
                      <a:pt x="47" y="325"/>
                    </a:moveTo>
                    <a:cubicBezTo>
                      <a:pt x="47" y="324"/>
                      <a:pt x="47" y="322"/>
                      <a:pt x="47" y="320"/>
                    </a:cubicBezTo>
                    <a:cubicBezTo>
                      <a:pt x="48" y="321"/>
                      <a:pt x="47" y="323"/>
                      <a:pt x="47" y="326"/>
                    </a:cubicBezTo>
                    <a:cubicBezTo>
                      <a:pt x="47" y="326"/>
                      <a:pt x="46" y="323"/>
                      <a:pt x="46" y="326"/>
                    </a:cubicBezTo>
                    <a:cubicBezTo>
                      <a:pt x="46" y="325"/>
                      <a:pt x="46" y="325"/>
                      <a:pt x="46" y="325"/>
                    </a:cubicBezTo>
                    <a:cubicBezTo>
                      <a:pt x="46" y="325"/>
                      <a:pt x="46" y="324"/>
                      <a:pt x="46" y="324"/>
                    </a:cubicBezTo>
                    <a:cubicBezTo>
                      <a:pt x="46" y="324"/>
                      <a:pt x="46" y="324"/>
                      <a:pt x="46" y="324"/>
                    </a:cubicBezTo>
                    <a:cubicBezTo>
                      <a:pt x="46" y="325"/>
                      <a:pt x="47" y="325"/>
                      <a:pt x="47" y="325"/>
                    </a:cubicBezTo>
                    <a:close/>
                    <a:moveTo>
                      <a:pt x="46" y="327"/>
                    </a:moveTo>
                    <a:cubicBezTo>
                      <a:pt x="46" y="326"/>
                      <a:pt x="45" y="326"/>
                      <a:pt x="45" y="325"/>
                    </a:cubicBezTo>
                    <a:cubicBezTo>
                      <a:pt x="46" y="325"/>
                      <a:pt x="46" y="325"/>
                      <a:pt x="46" y="327"/>
                    </a:cubicBezTo>
                    <a:close/>
                    <a:moveTo>
                      <a:pt x="19" y="323"/>
                    </a:moveTo>
                    <a:cubicBezTo>
                      <a:pt x="20" y="323"/>
                      <a:pt x="20" y="323"/>
                      <a:pt x="20" y="323"/>
                    </a:cubicBezTo>
                    <a:cubicBezTo>
                      <a:pt x="20" y="323"/>
                      <a:pt x="20" y="323"/>
                      <a:pt x="20" y="323"/>
                    </a:cubicBezTo>
                    <a:cubicBezTo>
                      <a:pt x="20" y="324"/>
                      <a:pt x="20" y="324"/>
                      <a:pt x="21" y="324"/>
                    </a:cubicBezTo>
                    <a:cubicBezTo>
                      <a:pt x="20" y="325"/>
                      <a:pt x="20" y="328"/>
                      <a:pt x="19" y="328"/>
                    </a:cubicBezTo>
                    <a:cubicBezTo>
                      <a:pt x="19" y="327"/>
                      <a:pt x="20" y="327"/>
                      <a:pt x="20" y="326"/>
                    </a:cubicBezTo>
                    <a:cubicBezTo>
                      <a:pt x="19" y="327"/>
                      <a:pt x="18" y="326"/>
                      <a:pt x="18" y="329"/>
                    </a:cubicBezTo>
                    <a:cubicBezTo>
                      <a:pt x="17" y="328"/>
                      <a:pt x="18" y="326"/>
                      <a:pt x="18" y="325"/>
                    </a:cubicBezTo>
                    <a:cubicBezTo>
                      <a:pt x="18" y="326"/>
                      <a:pt x="18" y="326"/>
                      <a:pt x="19" y="326"/>
                    </a:cubicBezTo>
                    <a:cubicBezTo>
                      <a:pt x="19" y="325"/>
                      <a:pt x="20" y="324"/>
                      <a:pt x="19" y="323"/>
                    </a:cubicBezTo>
                    <a:close/>
                    <a:moveTo>
                      <a:pt x="31" y="323"/>
                    </a:moveTo>
                    <a:cubicBezTo>
                      <a:pt x="31" y="323"/>
                      <a:pt x="30" y="324"/>
                      <a:pt x="31" y="325"/>
                    </a:cubicBezTo>
                    <a:cubicBezTo>
                      <a:pt x="30" y="325"/>
                      <a:pt x="30" y="325"/>
                      <a:pt x="30" y="325"/>
                    </a:cubicBezTo>
                    <a:cubicBezTo>
                      <a:pt x="30" y="326"/>
                      <a:pt x="31" y="325"/>
                      <a:pt x="31" y="326"/>
                    </a:cubicBezTo>
                    <a:cubicBezTo>
                      <a:pt x="31" y="326"/>
                      <a:pt x="30" y="327"/>
                      <a:pt x="30" y="326"/>
                    </a:cubicBezTo>
                    <a:cubicBezTo>
                      <a:pt x="30" y="326"/>
                      <a:pt x="30" y="325"/>
                      <a:pt x="30" y="323"/>
                    </a:cubicBezTo>
                    <a:cubicBezTo>
                      <a:pt x="30" y="323"/>
                      <a:pt x="31" y="323"/>
                      <a:pt x="31" y="323"/>
                    </a:cubicBezTo>
                    <a:close/>
                    <a:moveTo>
                      <a:pt x="37" y="323"/>
                    </a:moveTo>
                    <a:cubicBezTo>
                      <a:pt x="37" y="324"/>
                      <a:pt x="38" y="324"/>
                      <a:pt x="38" y="325"/>
                    </a:cubicBezTo>
                    <a:cubicBezTo>
                      <a:pt x="37" y="325"/>
                      <a:pt x="37" y="324"/>
                      <a:pt x="37" y="325"/>
                    </a:cubicBezTo>
                    <a:cubicBezTo>
                      <a:pt x="36" y="325"/>
                      <a:pt x="37" y="324"/>
                      <a:pt x="37" y="323"/>
                    </a:cubicBezTo>
                    <a:close/>
                    <a:moveTo>
                      <a:pt x="32" y="326"/>
                    </a:moveTo>
                    <a:cubicBezTo>
                      <a:pt x="32" y="325"/>
                      <a:pt x="32" y="327"/>
                      <a:pt x="33" y="326"/>
                    </a:cubicBezTo>
                    <a:cubicBezTo>
                      <a:pt x="32" y="328"/>
                      <a:pt x="32" y="327"/>
                      <a:pt x="31" y="327"/>
                    </a:cubicBezTo>
                    <a:cubicBezTo>
                      <a:pt x="31" y="326"/>
                      <a:pt x="32" y="326"/>
                      <a:pt x="32" y="326"/>
                    </a:cubicBezTo>
                    <a:close/>
                    <a:moveTo>
                      <a:pt x="31" y="326"/>
                    </a:moveTo>
                    <a:cubicBezTo>
                      <a:pt x="31" y="327"/>
                      <a:pt x="31" y="327"/>
                      <a:pt x="31" y="328"/>
                    </a:cubicBezTo>
                    <a:cubicBezTo>
                      <a:pt x="30" y="328"/>
                      <a:pt x="30" y="328"/>
                      <a:pt x="30" y="328"/>
                    </a:cubicBezTo>
                    <a:cubicBezTo>
                      <a:pt x="30" y="327"/>
                      <a:pt x="31" y="327"/>
                      <a:pt x="31" y="326"/>
                    </a:cubicBezTo>
                    <a:close/>
                    <a:moveTo>
                      <a:pt x="38" y="328"/>
                    </a:moveTo>
                    <a:cubicBezTo>
                      <a:pt x="37" y="328"/>
                      <a:pt x="37" y="328"/>
                      <a:pt x="37" y="328"/>
                    </a:cubicBezTo>
                    <a:cubicBezTo>
                      <a:pt x="37" y="329"/>
                      <a:pt x="37" y="330"/>
                      <a:pt x="37" y="330"/>
                    </a:cubicBezTo>
                    <a:cubicBezTo>
                      <a:pt x="36" y="330"/>
                      <a:pt x="37" y="328"/>
                      <a:pt x="37" y="327"/>
                    </a:cubicBezTo>
                    <a:cubicBezTo>
                      <a:pt x="37" y="327"/>
                      <a:pt x="37" y="328"/>
                      <a:pt x="38" y="327"/>
                    </a:cubicBezTo>
                    <a:cubicBezTo>
                      <a:pt x="38" y="329"/>
                      <a:pt x="39" y="329"/>
                      <a:pt x="39" y="331"/>
                    </a:cubicBezTo>
                    <a:cubicBezTo>
                      <a:pt x="38" y="331"/>
                      <a:pt x="38" y="329"/>
                      <a:pt x="38" y="328"/>
                    </a:cubicBezTo>
                    <a:close/>
                    <a:moveTo>
                      <a:pt x="42" y="329"/>
                    </a:moveTo>
                    <a:cubicBezTo>
                      <a:pt x="42" y="329"/>
                      <a:pt x="42" y="330"/>
                      <a:pt x="42" y="331"/>
                    </a:cubicBezTo>
                    <a:cubicBezTo>
                      <a:pt x="41" y="331"/>
                      <a:pt x="41" y="331"/>
                      <a:pt x="41" y="331"/>
                    </a:cubicBezTo>
                    <a:cubicBezTo>
                      <a:pt x="41" y="330"/>
                      <a:pt x="41" y="330"/>
                      <a:pt x="42" y="330"/>
                    </a:cubicBezTo>
                    <a:lnTo>
                      <a:pt x="42" y="329"/>
                    </a:lnTo>
                    <a:close/>
                    <a:moveTo>
                      <a:pt x="42" y="334"/>
                    </a:moveTo>
                    <a:cubicBezTo>
                      <a:pt x="42" y="333"/>
                      <a:pt x="42" y="333"/>
                      <a:pt x="42" y="332"/>
                    </a:cubicBezTo>
                    <a:cubicBezTo>
                      <a:pt x="43" y="331"/>
                      <a:pt x="43" y="331"/>
                      <a:pt x="44" y="331"/>
                    </a:cubicBezTo>
                    <a:cubicBezTo>
                      <a:pt x="44" y="333"/>
                      <a:pt x="44" y="334"/>
                      <a:pt x="44" y="335"/>
                    </a:cubicBezTo>
                    <a:cubicBezTo>
                      <a:pt x="43" y="334"/>
                      <a:pt x="43" y="333"/>
                      <a:pt x="43" y="332"/>
                    </a:cubicBezTo>
                    <a:cubicBezTo>
                      <a:pt x="43" y="333"/>
                      <a:pt x="43" y="334"/>
                      <a:pt x="42" y="334"/>
                    </a:cubicBezTo>
                    <a:cubicBezTo>
                      <a:pt x="42" y="334"/>
                      <a:pt x="42" y="334"/>
                      <a:pt x="42" y="334"/>
                    </a:cubicBezTo>
                    <a:close/>
                    <a:moveTo>
                      <a:pt x="41" y="332"/>
                    </a:moveTo>
                    <a:cubicBezTo>
                      <a:pt x="41" y="334"/>
                      <a:pt x="41" y="334"/>
                      <a:pt x="41" y="335"/>
                    </a:cubicBezTo>
                    <a:cubicBezTo>
                      <a:pt x="40" y="332"/>
                      <a:pt x="40" y="332"/>
                      <a:pt x="40" y="332"/>
                    </a:cubicBezTo>
                    <a:cubicBezTo>
                      <a:pt x="41" y="331"/>
                      <a:pt x="41" y="333"/>
                      <a:pt x="41" y="332"/>
                    </a:cubicBezTo>
                    <a:close/>
                    <a:moveTo>
                      <a:pt x="24" y="335"/>
                    </a:moveTo>
                    <a:cubicBezTo>
                      <a:pt x="24" y="336"/>
                      <a:pt x="24" y="335"/>
                      <a:pt x="24" y="336"/>
                    </a:cubicBezTo>
                    <a:cubicBezTo>
                      <a:pt x="24" y="337"/>
                      <a:pt x="25" y="335"/>
                      <a:pt x="25" y="338"/>
                    </a:cubicBezTo>
                    <a:cubicBezTo>
                      <a:pt x="24" y="337"/>
                      <a:pt x="24" y="338"/>
                      <a:pt x="23" y="338"/>
                    </a:cubicBezTo>
                    <a:cubicBezTo>
                      <a:pt x="23" y="336"/>
                      <a:pt x="23" y="335"/>
                      <a:pt x="24" y="335"/>
                    </a:cubicBezTo>
                    <a:close/>
                    <a:moveTo>
                      <a:pt x="26" y="342"/>
                    </a:moveTo>
                    <a:cubicBezTo>
                      <a:pt x="26" y="341"/>
                      <a:pt x="27" y="343"/>
                      <a:pt x="27" y="342"/>
                    </a:cubicBezTo>
                    <a:cubicBezTo>
                      <a:pt x="27" y="342"/>
                      <a:pt x="27" y="343"/>
                      <a:pt x="27" y="343"/>
                    </a:cubicBezTo>
                    <a:cubicBezTo>
                      <a:pt x="27" y="343"/>
                      <a:pt x="27" y="343"/>
                      <a:pt x="27" y="344"/>
                    </a:cubicBezTo>
                    <a:cubicBezTo>
                      <a:pt x="27" y="342"/>
                      <a:pt x="26" y="343"/>
                      <a:pt x="26" y="342"/>
                    </a:cubicBezTo>
                    <a:close/>
                    <a:moveTo>
                      <a:pt x="25" y="343"/>
                    </a:moveTo>
                    <a:cubicBezTo>
                      <a:pt x="24" y="342"/>
                      <a:pt x="24" y="343"/>
                      <a:pt x="24" y="344"/>
                    </a:cubicBezTo>
                    <a:cubicBezTo>
                      <a:pt x="23" y="342"/>
                      <a:pt x="25" y="342"/>
                      <a:pt x="25" y="343"/>
                    </a:cubicBezTo>
                    <a:close/>
                    <a:moveTo>
                      <a:pt x="24" y="346"/>
                    </a:moveTo>
                    <a:cubicBezTo>
                      <a:pt x="25" y="345"/>
                      <a:pt x="25" y="346"/>
                      <a:pt x="25" y="347"/>
                    </a:cubicBezTo>
                    <a:cubicBezTo>
                      <a:pt x="25" y="348"/>
                      <a:pt x="25" y="346"/>
                      <a:pt x="24" y="346"/>
                    </a:cubicBezTo>
                    <a:close/>
                    <a:moveTo>
                      <a:pt x="26" y="349"/>
                    </a:moveTo>
                    <a:cubicBezTo>
                      <a:pt x="26" y="349"/>
                      <a:pt x="25" y="350"/>
                      <a:pt x="25" y="349"/>
                    </a:cubicBezTo>
                    <a:cubicBezTo>
                      <a:pt x="25" y="349"/>
                      <a:pt x="25" y="350"/>
                      <a:pt x="25" y="350"/>
                    </a:cubicBezTo>
                    <a:cubicBezTo>
                      <a:pt x="25" y="351"/>
                      <a:pt x="25" y="350"/>
                      <a:pt x="25" y="349"/>
                    </a:cubicBezTo>
                    <a:cubicBezTo>
                      <a:pt x="25" y="348"/>
                      <a:pt x="25" y="348"/>
                      <a:pt x="26" y="349"/>
                    </a:cubicBezTo>
                    <a:close/>
                    <a:moveTo>
                      <a:pt x="24" y="348"/>
                    </a:moveTo>
                    <a:cubicBezTo>
                      <a:pt x="24" y="348"/>
                      <a:pt x="24" y="351"/>
                      <a:pt x="23" y="350"/>
                    </a:cubicBezTo>
                    <a:cubicBezTo>
                      <a:pt x="23" y="350"/>
                      <a:pt x="23" y="350"/>
                      <a:pt x="23" y="349"/>
                    </a:cubicBezTo>
                    <a:cubicBezTo>
                      <a:pt x="23" y="349"/>
                      <a:pt x="24" y="349"/>
                      <a:pt x="24" y="348"/>
                    </a:cubicBezTo>
                    <a:close/>
                    <a:moveTo>
                      <a:pt x="40" y="350"/>
                    </a:moveTo>
                    <a:cubicBezTo>
                      <a:pt x="40" y="350"/>
                      <a:pt x="40" y="350"/>
                      <a:pt x="41" y="349"/>
                    </a:cubicBezTo>
                    <a:cubicBezTo>
                      <a:pt x="41" y="349"/>
                      <a:pt x="41" y="351"/>
                      <a:pt x="41" y="350"/>
                    </a:cubicBezTo>
                    <a:cubicBezTo>
                      <a:pt x="41" y="352"/>
                      <a:pt x="41" y="351"/>
                      <a:pt x="40" y="351"/>
                    </a:cubicBezTo>
                    <a:cubicBezTo>
                      <a:pt x="40" y="354"/>
                      <a:pt x="40" y="354"/>
                      <a:pt x="40" y="354"/>
                    </a:cubicBezTo>
                    <a:cubicBezTo>
                      <a:pt x="40" y="354"/>
                      <a:pt x="40" y="354"/>
                      <a:pt x="40" y="354"/>
                    </a:cubicBezTo>
                    <a:cubicBezTo>
                      <a:pt x="39" y="354"/>
                      <a:pt x="40" y="352"/>
                      <a:pt x="40" y="350"/>
                    </a:cubicBezTo>
                    <a:close/>
                    <a:moveTo>
                      <a:pt x="25" y="351"/>
                    </a:moveTo>
                    <a:cubicBezTo>
                      <a:pt x="25" y="351"/>
                      <a:pt x="25" y="352"/>
                      <a:pt x="25" y="353"/>
                    </a:cubicBezTo>
                    <a:cubicBezTo>
                      <a:pt x="25" y="354"/>
                      <a:pt x="24" y="355"/>
                      <a:pt x="24" y="354"/>
                    </a:cubicBezTo>
                    <a:cubicBezTo>
                      <a:pt x="23" y="351"/>
                      <a:pt x="24" y="353"/>
                      <a:pt x="25" y="351"/>
                    </a:cubicBezTo>
                    <a:close/>
                    <a:moveTo>
                      <a:pt x="26" y="352"/>
                    </a:moveTo>
                    <a:cubicBezTo>
                      <a:pt x="27" y="352"/>
                      <a:pt x="26" y="353"/>
                      <a:pt x="26" y="354"/>
                    </a:cubicBezTo>
                    <a:cubicBezTo>
                      <a:pt x="25" y="354"/>
                      <a:pt x="26" y="352"/>
                      <a:pt x="25" y="352"/>
                    </a:cubicBezTo>
                    <a:cubicBezTo>
                      <a:pt x="26" y="350"/>
                      <a:pt x="26" y="353"/>
                      <a:pt x="26" y="352"/>
                    </a:cubicBezTo>
                    <a:close/>
                    <a:moveTo>
                      <a:pt x="27" y="352"/>
                    </a:moveTo>
                    <a:cubicBezTo>
                      <a:pt x="28" y="354"/>
                      <a:pt x="28" y="351"/>
                      <a:pt x="29" y="354"/>
                    </a:cubicBezTo>
                    <a:cubicBezTo>
                      <a:pt x="28" y="352"/>
                      <a:pt x="28" y="354"/>
                      <a:pt x="28" y="354"/>
                    </a:cubicBezTo>
                    <a:cubicBezTo>
                      <a:pt x="28" y="355"/>
                      <a:pt x="27" y="354"/>
                      <a:pt x="27" y="353"/>
                    </a:cubicBezTo>
                    <a:cubicBezTo>
                      <a:pt x="27" y="353"/>
                      <a:pt x="27" y="353"/>
                      <a:pt x="27" y="352"/>
                    </a:cubicBezTo>
                    <a:close/>
                    <a:moveTo>
                      <a:pt x="25" y="361"/>
                    </a:moveTo>
                    <a:cubicBezTo>
                      <a:pt x="25" y="363"/>
                      <a:pt x="25" y="366"/>
                      <a:pt x="24" y="366"/>
                    </a:cubicBezTo>
                    <a:cubicBezTo>
                      <a:pt x="25" y="365"/>
                      <a:pt x="24" y="363"/>
                      <a:pt x="25" y="363"/>
                    </a:cubicBezTo>
                    <a:cubicBezTo>
                      <a:pt x="24" y="363"/>
                      <a:pt x="24" y="363"/>
                      <a:pt x="24" y="362"/>
                    </a:cubicBezTo>
                    <a:cubicBezTo>
                      <a:pt x="25" y="361"/>
                      <a:pt x="25" y="362"/>
                      <a:pt x="25" y="361"/>
                    </a:cubicBezTo>
                    <a:close/>
                    <a:moveTo>
                      <a:pt x="24" y="359"/>
                    </a:moveTo>
                    <a:cubicBezTo>
                      <a:pt x="24" y="360"/>
                      <a:pt x="25" y="360"/>
                      <a:pt x="25" y="359"/>
                    </a:cubicBezTo>
                    <a:cubicBezTo>
                      <a:pt x="24" y="358"/>
                      <a:pt x="25" y="356"/>
                      <a:pt x="24" y="356"/>
                    </a:cubicBezTo>
                    <a:cubicBezTo>
                      <a:pt x="24" y="355"/>
                      <a:pt x="25" y="355"/>
                      <a:pt x="25" y="354"/>
                    </a:cubicBezTo>
                    <a:cubicBezTo>
                      <a:pt x="26" y="355"/>
                      <a:pt x="26" y="359"/>
                      <a:pt x="27" y="359"/>
                    </a:cubicBezTo>
                    <a:cubicBezTo>
                      <a:pt x="26" y="360"/>
                      <a:pt x="26" y="360"/>
                      <a:pt x="26" y="361"/>
                    </a:cubicBezTo>
                    <a:cubicBezTo>
                      <a:pt x="25" y="361"/>
                      <a:pt x="24" y="361"/>
                      <a:pt x="24" y="359"/>
                    </a:cubicBezTo>
                    <a:close/>
                    <a:moveTo>
                      <a:pt x="31" y="357"/>
                    </a:moveTo>
                    <a:cubicBezTo>
                      <a:pt x="31" y="358"/>
                      <a:pt x="31" y="357"/>
                      <a:pt x="32" y="358"/>
                    </a:cubicBezTo>
                    <a:cubicBezTo>
                      <a:pt x="32" y="359"/>
                      <a:pt x="31" y="358"/>
                      <a:pt x="30" y="359"/>
                    </a:cubicBezTo>
                    <a:cubicBezTo>
                      <a:pt x="30" y="359"/>
                      <a:pt x="31" y="358"/>
                      <a:pt x="31" y="357"/>
                    </a:cubicBezTo>
                    <a:close/>
                    <a:moveTo>
                      <a:pt x="41" y="358"/>
                    </a:moveTo>
                    <a:cubicBezTo>
                      <a:pt x="41" y="358"/>
                      <a:pt x="42" y="362"/>
                      <a:pt x="41" y="362"/>
                    </a:cubicBezTo>
                    <a:cubicBezTo>
                      <a:pt x="41" y="360"/>
                      <a:pt x="41" y="360"/>
                      <a:pt x="41" y="358"/>
                    </a:cubicBezTo>
                    <a:close/>
                    <a:moveTo>
                      <a:pt x="31" y="361"/>
                    </a:moveTo>
                    <a:cubicBezTo>
                      <a:pt x="31" y="361"/>
                      <a:pt x="31" y="363"/>
                      <a:pt x="31" y="364"/>
                    </a:cubicBezTo>
                    <a:cubicBezTo>
                      <a:pt x="30" y="363"/>
                      <a:pt x="31" y="363"/>
                      <a:pt x="31" y="361"/>
                    </a:cubicBezTo>
                    <a:close/>
                    <a:moveTo>
                      <a:pt x="27" y="367"/>
                    </a:moveTo>
                    <a:cubicBezTo>
                      <a:pt x="27" y="365"/>
                      <a:pt x="27" y="365"/>
                      <a:pt x="27" y="365"/>
                    </a:cubicBezTo>
                    <a:cubicBezTo>
                      <a:pt x="28" y="365"/>
                      <a:pt x="28" y="364"/>
                      <a:pt x="28" y="365"/>
                    </a:cubicBezTo>
                    <a:cubicBezTo>
                      <a:pt x="28" y="365"/>
                      <a:pt x="28" y="365"/>
                      <a:pt x="28" y="365"/>
                    </a:cubicBezTo>
                    <a:cubicBezTo>
                      <a:pt x="28" y="366"/>
                      <a:pt x="28" y="366"/>
                      <a:pt x="28" y="367"/>
                    </a:cubicBezTo>
                    <a:cubicBezTo>
                      <a:pt x="28" y="367"/>
                      <a:pt x="28" y="367"/>
                      <a:pt x="28" y="366"/>
                    </a:cubicBezTo>
                    <a:cubicBezTo>
                      <a:pt x="29" y="368"/>
                      <a:pt x="28" y="367"/>
                      <a:pt x="27" y="367"/>
                    </a:cubicBezTo>
                    <a:close/>
                    <a:moveTo>
                      <a:pt x="24" y="368"/>
                    </a:moveTo>
                    <a:cubicBezTo>
                      <a:pt x="25" y="368"/>
                      <a:pt x="25" y="368"/>
                      <a:pt x="26" y="367"/>
                    </a:cubicBezTo>
                    <a:cubicBezTo>
                      <a:pt x="25" y="369"/>
                      <a:pt x="25" y="369"/>
                      <a:pt x="26" y="371"/>
                    </a:cubicBezTo>
                    <a:cubicBezTo>
                      <a:pt x="25" y="371"/>
                      <a:pt x="25" y="370"/>
                      <a:pt x="25" y="369"/>
                    </a:cubicBezTo>
                    <a:cubicBezTo>
                      <a:pt x="25" y="370"/>
                      <a:pt x="24" y="369"/>
                      <a:pt x="24" y="369"/>
                    </a:cubicBezTo>
                    <a:cubicBezTo>
                      <a:pt x="24" y="368"/>
                      <a:pt x="25" y="369"/>
                      <a:pt x="24" y="368"/>
                    </a:cubicBezTo>
                    <a:close/>
                    <a:moveTo>
                      <a:pt x="45" y="370"/>
                    </a:moveTo>
                    <a:cubicBezTo>
                      <a:pt x="46" y="369"/>
                      <a:pt x="46" y="371"/>
                      <a:pt x="46" y="372"/>
                    </a:cubicBezTo>
                    <a:cubicBezTo>
                      <a:pt x="46" y="373"/>
                      <a:pt x="46" y="372"/>
                      <a:pt x="45" y="372"/>
                    </a:cubicBezTo>
                    <a:cubicBezTo>
                      <a:pt x="45" y="371"/>
                      <a:pt x="45" y="370"/>
                      <a:pt x="45" y="370"/>
                    </a:cubicBezTo>
                    <a:close/>
                    <a:moveTo>
                      <a:pt x="28" y="370"/>
                    </a:moveTo>
                    <a:cubicBezTo>
                      <a:pt x="28" y="371"/>
                      <a:pt x="28" y="370"/>
                      <a:pt x="29" y="370"/>
                    </a:cubicBezTo>
                    <a:cubicBezTo>
                      <a:pt x="29" y="372"/>
                      <a:pt x="29" y="372"/>
                      <a:pt x="29" y="372"/>
                    </a:cubicBezTo>
                    <a:cubicBezTo>
                      <a:pt x="28" y="369"/>
                      <a:pt x="28" y="373"/>
                      <a:pt x="28" y="372"/>
                    </a:cubicBezTo>
                    <a:cubicBezTo>
                      <a:pt x="28" y="372"/>
                      <a:pt x="28" y="371"/>
                      <a:pt x="28" y="370"/>
                    </a:cubicBezTo>
                    <a:close/>
                    <a:moveTo>
                      <a:pt x="25" y="373"/>
                    </a:moveTo>
                    <a:cubicBezTo>
                      <a:pt x="25" y="372"/>
                      <a:pt x="24" y="374"/>
                      <a:pt x="24" y="372"/>
                    </a:cubicBezTo>
                    <a:cubicBezTo>
                      <a:pt x="25" y="371"/>
                      <a:pt x="25" y="372"/>
                      <a:pt x="26" y="372"/>
                    </a:cubicBezTo>
                    <a:cubicBezTo>
                      <a:pt x="26" y="374"/>
                      <a:pt x="27" y="373"/>
                      <a:pt x="26" y="375"/>
                    </a:cubicBezTo>
                    <a:cubicBezTo>
                      <a:pt x="26" y="373"/>
                      <a:pt x="25" y="376"/>
                      <a:pt x="25" y="373"/>
                    </a:cubicBezTo>
                    <a:cubicBezTo>
                      <a:pt x="25" y="373"/>
                      <a:pt x="25" y="373"/>
                      <a:pt x="25" y="373"/>
                    </a:cubicBezTo>
                    <a:close/>
                    <a:moveTo>
                      <a:pt x="41" y="374"/>
                    </a:moveTo>
                    <a:cubicBezTo>
                      <a:pt x="40" y="375"/>
                      <a:pt x="41" y="375"/>
                      <a:pt x="41" y="376"/>
                    </a:cubicBezTo>
                    <a:cubicBezTo>
                      <a:pt x="40" y="376"/>
                      <a:pt x="41" y="378"/>
                      <a:pt x="40" y="378"/>
                    </a:cubicBezTo>
                    <a:cubicBezTo>
                      <a:pt x="41" y="376"/>
                      <a:pt x="40" y="374"/>
                      <a:pt x="40" y="375"/>
                    </a:cubicBezTo>
                    <a:cubicBezTo>
                      <a:pt x="40" y="374"/>
                      <a:pt x="40" y="373"/>
                      <a:pt x="41" y="372"/>
                    </a:cubicBezTo>
                    <a:cubicBezTo>
                      <a:pt x="40" y="374"/>
                      <a:pt x="41" y="374"/>
                      <a:pt x="41" y="375"/>
                    </a:cubicBezTo>
                    <a:cubicBezTo>
                      <a:pt x="41" y="375"/>
                      <a:pt x="41" y="375"/>
                      <a:pt x="41" y="374"/>
                    </a:cubicBezTo>
                    <a:close/>
                    <a:moveTo>
                      <a:pt x="28" y="378"/>
                    </a:moveTo>
                    <a:cubicBezTo>
                      <a:pt x="28" y="377"/>
                      <a:pt x="28" y="378"/>
                      <a:pt x="27" y="377"/>
                    </a:cubicBezTo>
                    <a:cubicBezTo>
                      <a:pt x="28" y="376"/>
                      <a:pt x="27" y="375"/>
                      <a:pt x="27" y="374"/>
                    </a:cubicBezTo>
                    <a:cubicBezTo>
                      <a:pt x="27" y="374"/>
                      <a:pt x="27" y="374"/>
                      <a:pt x="28" y="373"/>
                    </a:cubicBezTo>
                    <a:cubicBezTo>
                      <a:pt x="28" y="374"/>
                      <a:pt x="28" y="377"/>
                      <a:pt x="29" y="377"/>
                    </a:cubicBezTo>
                    <a:cubicBezTo>
                      <a:pt x="29" y="379"/>
                      <a:pt x="29" y="380"/>
                      <a:pt x="29" y="381"/>
                    </a:cubicBezTo>
                    <a:cubicBezTo>
                      <a:pt x="28" y="382"/>
                      <a:pt x="28" y="379"/>
                      <a:pt x="28" y="381"/>
                    </a:cubicBezTo>
                    <a:cubicBezTo>
                      <a:pt x="27" y="380"/>
                      <a:pt x="27" y="378"/>
                      <a:pt x="28" y="378"/>
                    </a:cubicBezTo>
                    <a:close/>
                    <a:moveTo>
                      <a:pt x="43" y="374"/>
                    </a:moveTo>
                    <a:cubicBezTo>
                      <a:pt x="44" y="374"/>
                      <a:pt x="44" y="376"/>
                      <a:pt x="43" y="376"/>
                    </a:cubicBezTo>
                    <a:cubicBezTo>
                      <a:pt x="43" y="376"/>
                      <a:pt x="43" y="375"/>
                      <a:pt x="43" y="374"/>
                    </a:cubicBezTo>
                    <a:close/>
                    <a:moveTo>
                      <a:pt x="22" y="375"/>
                    </a:moveTo>
                    <a:cubicBezTo>
                      <a:pt x="23" y="376"/>
                      <a:pt x="23" y="377"/>
                      <a:pt x="23" y="378"/>
                    </a:cubicBezTo>
                    <a:cubicBezTo>
                      <a:pt x="22" y="378"/>
                      <a:pt x="22" y="377"/>
                      <a:pt x="22" y="375"/>
                    </a:cubicBezTo>
                    <a:close/>
                    <a:moveTo>
                      <a:pt x="25" y="375"/>
                    </a:moveTo>
                    <a:cubicBezTo>
                      <a:pt x="26" y="375"/>
                      <a:pt x="26" y="376"/>
                      <a:pt x="26" y="376"/>
                    </a:cubicBezTo>
                    <a:cubicBezTo>
                      <a:pt x="26" y="376"/>
                      <a:pt x="26" y="377"/>
                      <a:pt x="26" y="377"/>
                    </a:cubicBezTo>
                    <a:cubicBezTo>
                      <a:pt x="26" y="377"/>
                      <a:pt x="26" y="376"/>
                      <a:pt x="27" y="377"/>
                    </a:cubicBezTo>
                    <a:cubicBezTo>
                      <a:pt x="26" y="379"/>
                      <a:pt x="27" y="379"/>
                      <a:pt x="27" y="380"/>
                    </a:cubicBezTo>
                    <a:cubicBezTo>
                      <a:pt x="26" y="379"/>
                      <a:pt x="26" y="379"/>
                      <a:pt x="26" y="380"/>
                    </a:cubicBezTo>
                    <a:cubicBezTo>
                      <a:pt x="25" y="378"/>
                      <a:pt x="26" y="377"/>
                      <a:pt x="25" y="375"/>
                    </a:cubicBezTo>
                    <a:close/>
                    <a:moveTo>
                      <a:pt x="32" y="381"/>
                    </a:moveTo>
                    <a:cubicBezTo>
                      <a:pt x="31" y="383"/>
                      <a:pt x="32" y="382"/>
                      <a:pt x="32" y="383"/>
                    </a:cubicBezTo>
                    <a:cubicBezTo>
                      <a:pt x="32" y="383"/>
                      <a:pt x="32" y="382"/>
                      <a:pt x="32" y="381"/>
                    </a:cubicBezTo>
                    <a:cubicBezTo>
                      <a:pt x="33" y="381"/>
                      <a:pt x="33" y="383"/>
                      <a:pt x="32" y="384"/>
                    </a:cubicBezTo>
                    <a:cubicBezTo>
                      <a:pt x="32" y="383"/>
                      <a:pt x="31" y="384"/>
                      <a:pt x="32" y="385"/>
                    </a:cubicBezTo>
                    <a:cubicBezTo>
                      <a:pt x="31" y="385"/>
                      <a:pt x="31" y="384"/>
                      <a:pt x="30" y="385"/>
                    </a:cubicBezTo>
                    <a:cubicBezTo>
                      <a:pt x="31" y="384"/>
                      <a:pt x="31" y="382"/>
                      <a:pt x="30" y="382"/>
                    </a:cubicBezTo>
                    <a:cubicBezTo>
                      <a:pt x="32" y="380"/>
                      <a:pt x="29" y="381"/>
                      <a:pt x="31" y="379"/>
                    </a:cubicBezTo>
                    <a:cubicBezTo>
                      <a:pt x="31" y="379"/>
                      <a:pt x="31" y="378"/>
                      <a:pt x="30" y="378"/>
                    </a:cubicBezTo>
                    <a:cubicBezTo>
                      <a:pt x="30" y="378"/>
                      <a:pt x="31" y="377"/>
                      <a:pt x="31" y="377"/>
                    </a:cubicBezTo>
                    <a:cubicBezTo>
                      <a:pt x="31" y="378"/>
                      <a:pt x="31" y="380"/>
                      <a:pt x="32" y="378"/>
                    </a:cubicBezTo>
                    <a:cubicBezTo>
                      <a:pt x="32" y="379"/>
                      <a:pt x="32" y="381"/>
                      <a:pt x="32" y="381"/>
                    </a:cubicBezTo>
                    <a:close/>
                    <a:moveTo>
                      <a:pt x="34" y="378"/>
                    </a:moveTo>
                    <a:cubicBezTo>
                      <a:pt x="34" y="378"/>
                      <a:pt x="34" y="379"/>
                      <a:pt x="33" y="378"/>
                    </a:cubicBezTo>
                    <a:cubicBezTo>
                      <a:pt x="33" y="379"/>
                      <a:pt x="34" y="379"/>
                      <a:pt x="34" y="380"/>
                    </a:cubicBezTo>
                    <a:cubicBezTo>
                      <a:pt x="33" y="380"/>
                      <a:pt x="33" y="380"/>
                      <a:pt x="33" y="380"/>
                    </a:cubicBezTo>
                    <a:cubicBezTo>
                      <a:pt x="33" y="378"/>
                      <a:pt x="33" y="378"/>
                      <a:pt x="33" y="378"/>
                    </a:cubicBezTo>
                    <a:cubicBezTo>
                      <a:pt x="33" y="378"/>
                      <a:pt x="34" y="378"/>
                      <a:pt x="34" y="378"/>
                    </a:cubicBezTo>
                    <a:close/>
                    <a:moveTo>
                      <a:pt x="43" y="379"/>
                    </a:moveTo>
                    <a:cubicBezTo>
                      <a:pt x="43" y="380"/>
                      <a:pt x="43" y="380"/>
                      <a:pt x="44" y="380"/>
                    </a:cubicBezTo>
                    <a:cubicBezTo>
                      <a:pt x="44" y="381"/>
                      <a:pt x="44" y="381"/>
                      <a:pt x="44" y="381"/>
                    </a:cubicBezTo>
                    <a:cubicBezTo>
                      <a:pt x="43" y="381"/>
                      <a:pt x="43" y="380"/>
                      <a:pt x="43" y="381"/>
                    </a:cubicBezTo>
                    <a:cubicBezTo>
                      <a:pt x="43" y="380"/>
                      <a:pt x="43" y="380"/>
                      <a:pt x="43" y="379"/>
                    </a:cubicBezTo>
                    <a:close/>
                    <a:moveTo>
                      <a:pt x="27" y="380"/>
                    </a:moveTo>
                    <a:cubicBezTo>
                      <a:pt x="27" y="380"/>
                      <a:pt x="27" y="381"/>
                      <a:pt x="27" y="381"/>
                    </a:cubicBezTo>
                    <a:cubicBezTo>
                      <a:pt x="27" y="381"/>
                      <a:pt x="27" y="382"/>
                      <a:pt x="26" y="382"/>
                    </a:cubicBezTo>
                    <a:cubicBezTo>
                      <a:pt x="26" y="381"/>
                      <a:pt x="27" y="381"/>
                      <a:pt x="27" y="380"/>
                    </a:cubicBezTo>
                    <a:close/>
                    <a:moveTo>
                      <a:pt x="42" y="380"/>
                    </a:moveTo>
                    <a:cubicBezTo>
                      <a:pt x="43" y="381"/>
                      <a:pt x="42" y="385"/>
                      <a:pt x="41" y="385"/>
                    </a:cubicBezTo>
                    <a:cubicBezTo>
                      <a:pt x="41" y="383"/>
                      <a:pt x="42" y="382"/>
                      <a:pt x="42" y="381"/>
                    </a:cubicBezTo>
                    <a:cubicBezTo>
                      <a:pt x="42" y="381"/>
                      <a:pt x="42" y="381"/>
                      <a:pt x="42" y="380"/>
                    </a:cubicBezTo>
                    <a:close/>
                    <a:moveTo>
                      <a:pt x="25" y="381"/>
                    </a:moveTo>
                    <a:cubicBezTo>
                      <a:pt x="26" y="380"/>
                      <a:pt x="26" y="381"/>
                      <a:pt x="26" y="381"/>
                    </a:cubicBezTo>
                    <a:cubicBezTo>
                      <a:pt x="26" y="382"/>
                      <a:pt x="26" y="383"/>
                      <a:pt x="26" y="383"/>
                    </a:cubicBezTo>
                    <a:cubicBezTo>
                      <a:pt x="26" y="383"/>
                      <a:pt x="26" y="382"/>
                      <a:pt x="26" y="382"/>
                    </a:cubicBezTo>
                    <a:cubicBezTo>
                      <a:pt x="26" y="382"/>
                      <a:pt x="26" y="381"/>
                      <a:pt x="25" y="381"/>
                    </a:cubicBezTo>
                    <a:close/>
                    <a:moveTo>
                      <a:pt x="34" y="381"/>
                    </a:moveTo>
                    <a:cubicBezTo>
                      <a:pt x="34" y="382"/>
                      <a:pt x="33" y="382"/>
                      <a:pt x="33" y="381"/>
                    </a:cubicBezTo>
                    <a:cubicBezTo>
                      <a:pt x="33" y="380"/>
                      <a:pt x="34" y="380"/>
                      <a:pt x="34" y="381"/>
                    </a:cubicBezTo>
                    <a:close/>
                    <a:moveTo>
                      <a:pt x="46" y="381"/>
                    </a:moveTo>
                    <a:cubicBezTo>
                      <a:pt x="46" y="384"/>
                      <a:pt x="47" y="381"/>
                      <a:pt x="48" y="381"/>
                    </a:cubicBezTo>
                    <a:cubicBezTo>
                      <a:pt x="48" y="383"/>
                      <a:pt x="48" y="384"/>
                      <a:pt x="47" y="386"/>
                    </a:cubicBezTo>
                    <a:cubicBezTo>
                      <a:pt x="48" y="386"/>
                      <a:pt x="48" y="386"/>
                      <a:pt x="48" y="386"/>
                    </a:cubicBezTo>
                    <a:cubicBezTo>
                      <a:pt x="48" y="386"/>
                      <a:pt x="48" y="387"/>
                      <a:pt x="49" y="387"/>
                    </a:cubicBezTo>
                    <a:cubicBezTo>
                      <a:pt x="48" y="387"/>
                      <a:pt x="47" y="389"/>
                      <a:pt x="48" y="389"/>
                    </a:cubicBezTo>
                    <a:cubicBezTo>
                      <a:pt x="48" y="391"/>
                      <a:pt x="48" y="389"/>
                      <a:pt x="47" y="389"/>
                    </a:cubicBezTo>
                    <a:cubicBezTo>
                      <a:pt x="47" y="389"/>
                      <a:pt x="48" y="390"/>
                      <a:pt x="47" y="391"/>
                    </a:cubicBezTo>
                    <a:cubicBezTo>
                      <a:pt x="47" y="391"/>
                      <a:pt x="47" y="390"/>
                      <a:pt x="47" y="390"/>
                    </a:cubicBezTo>
                    <a:cubicBezTo>
                      <a:pt x="48" y="390"/>
                      <a:pt x="48" y="391"/>
                      <a:pt x="48" y="392"/>
                    </a:cubicBezTo>
                    <a:cubicBezTo>
                      <a:pt x="47" y="392"/>
                      <a:pt x="47" y="389"/>
                      <a:pt x="46" y="387"/>
                    </a:cubicBezTo>
                    <a:cubicBezTo>
                      <a:pt x="46" y="387"/>
                      <a:pt x="46" y="388"/>
                      <a:pt x="46" y="388"/>
                    </a:cubicBezTo>
                    <a:cubicBezTo>
                      <a:pt x="45" y="388"/>
                      <a:pt x="45" y="389"/>
                      <a:pt x="45" y="390"/>
                    </a:cubicBezTo>
                    <a:cubicBezTo>
                      <a:pt x="44" y="388"/>
                      <a:pt x="45" y="386"/>
                      <a:pt x="46" y="387"/>
                    </a:cubicBezTo>
                    <a:cubicBezTo>
                      <a:pt x="47" y="387"/>
                      <a:pt x="47" y="388"/>
                      <a:pt x="47" y="388"/>
                    </a:cubicBezTo>
                    <a:cubicBezTo>
                      <a:pt x="47" y="388"/>
                      <a:pt x="47" y="388"/>
                      <a:pt x="47" y="388"/>
                    </a:cubicBezTo>
                    <a:cubicBezTo>
                      <a:pt x="46" y="387"/>
                      <a:pt x="47" y="385"/>
                      <a:pt x="46" y="383"/>
                    </a:cubicBezTo>
                    <a:cubicBezTo>
                      <a:pt x="46" y="384"/>
                      <a:pt x="46" y="384"/>
                      <a:pt x="46" y="384"/>
                    </a:cubicBezTo>
                    <a:cubicBezTo>
                      <a:pt x="46" y="385"/>
                      <a:pt x="46" y="384"/>
                      <a:pt x="46" y="385"/>
                    </a:cubicBezTo>
                    <a:cubicBezTo>
                      <a:pt x="47" y="385"/>
                      <a:pt x="46" y="386"/>
                      <a:pt x="46" y="386"/>
                    </a:cubicBezTo>
                    <a:cubicBezTo>
                      <a:pt x="47" y="385"/>
                      <a:pt x="45" y="385"/>
                      <a:pt x="46" y="386"/>
                    </a:cubicBezTo>
                    <a:cubicBezTo>
                      <a:pt x="45" y="384"/>
                      <a:pt x="45" y="383"/>
                      <a:pt x="46" y="381"/>
                    </a:cubicBezTo>
                    <a:close/>
                    <a:moveTo>
                      <a:pt x="43" y="381"/>
                    </a:moveTo>
                    <a:cubicBezTo>
                      <a:pt x="43" y="382"/>
                      <a:pt x="43" y="382"/>
                      <a:pt x="44" y="382"/>
                    </a:cubicBezTo>
                    <a:cubicBezTo>
                      <a:pt x="44" y="383"/>
                      <a:pt x="43" y="383"/>
                      <a:pt x="43" y="383"/>
                    </a:cubicBezTo>
                    <a:cubicBezTo>
                      <a:pt x="43" y="382"/>
                      <a:pt x="43" y="382"/>
                      <a:pt x="43" y="381"/>
                    </a:cubicBezTo>
                    <a:close/>
                    <a:moveTo>
                      <a:pt x="52" y="382"/>
                    </a:moveTo>
                    <a:cubicBezTo>
                      <a:pt x="52" y="382"/>
                      <a:pt x="53" y="384"/>
                      <a:pt x="52" y="383"/>
                    </a:cubicBezTo>
                    <a:cubicBezTo>
                      <a:pt x="52" y="384"/>
                      <a:pt x="52" y="384"/>
                      <a:pt x="52" y="384"/>
                    </a:cubicBezTo>
                    <a:cubicBezTo>
                      <a:pt x="53" y="384"/>
                      <a:pt x="53" y="383"/>
                      <a:pt x="53" y="382"/>
                    </a:cubicBezTo>
                    <a:cubicBezTo>
                      <a:pt x="54" y="383"/>
                      <a:pt x="53" y="384"/>
                      <a:pt x="53" y="385"/>
                    </a:cubicBezTo>
                    <a:cubicBezTo>
                      <a:pt x="52" y="385"/>
                      <a:pt x="53" y="387"/>
                      <a:pt x="52" y="387"/>
                    </a:cubicBezTo>
                    <a:cubicBezTo>
                      <a:pt x="51" y="387"/>
                      <a:pt x="52" y="383"/>
                      <a:pt x="52" y="382"/>
                    </a:cubicBezTo>
                    <a:close/>
                    <a:moveTo>
                      <a:pt x="27" y="384"/>
                    </a:moveTo>
                    <a:cubicBezTo>
                      <a:pt x="28" y="384"/>
                      <a:pt x="28" y="386"/>
                      <a:pt x="29" y="386"/>
                    </a:cubicBezTo>
                    <a:cubicBezTo>
                      <a:pt x="28" y="388"/>
                      <a:pt x="28" y="387"/>
                      <a:pt x="28" y="389"/>
                    </a:cubicBezTo>
                    <a:cubicBezTo>
                      <a:pt x="28" y="388"/>
                      <a:pt x="28" y="388"/>
                      <a:pt x="28" y="386"/>
                    </a:cubicBezTo>
                    <a:cubicBezTo>
                      <a:pt x="28" y="386"/>
                      <a:pt x="28" y="387"/>
                      <a:pt x="28" y="388"/>
                    </a:cubicBezTo>
                    <a:cubicBezTo>
                      <a:pt x="27" y="386"/>
                      <a:pt x="28" y="385"/>
                      <a:pt x="27" y="384"/>
                    </a:cubicBezTo>
                    <a:close/>
                    <a:moveTo>
                      <a:pt x="26" y="383"/>
                    </a:moveTo>
                    <a:cubicBezTo>
                      <a:pt x="27" y="381"/>
                      <a:pt x="28" y="383"/>
                      <a:pt x="29" y="382"/>
                    </a:cubicBezTo>
                    <a:cubicBezTo>
                      <a:pt x="29" y="383"/>
                      <a:pt x="29" y="383"/>
                      <a:pt x="29" y="383"/>
                    </a:cubicBezTo>
                    <a:cubicBezTo>
                      <a:pt x="29" y="384"/>
                      <a:pt x="29" y="384"/>
                      <a:pt x="29" y="385"/>
                    </a:cubicBezTo>
                    <a:cubicBezTo>
                      <a:pt x="29" y="384"/>
                      <a:pt x="29" y="384"/>
                      <a:pt x="29" y="385"/>
                    </a:cubicBezTo>
                    <a:cubicBezTo>
                      <a:pt x="28" y="382"/>
                      <a:pt x="27" y="384"/>
                      <a:pt x="26" y="383"/>
                    </a:cubicBezTo>
                    <a:close/>
                    <a:moveTo>
                      <a:pt x="41" y="382"/>
                    </a:moveTo>
                    <a:cubicBezTo>
                      <a:pt x="41" y="383"/>
                      <a:pt x="41" y="385"/>
                      <a:pt x="40" y="384"/>
                    </a:cubicBezTo>
                    <a:cubicBezTo>
                      <a:pt x="40" y="383"/>
                      <a:pt x="40" y="383"/>
                      <a:pt x="41" y="382"/>
                    </a:cubicBezTo>
                    <a:close/>
                    <a:moveTo>
                      <a:pt x="34" y="384"/>
                    </a:moveTo>
                    <a:cubicBezTo>
                      <a:pt x="35" y="384"/>
                      <a:pt x="35" y="385"/>
                      <a:pt x="35" y="386"/>
                    </a:cubicBezTo>
                    <a:cubicBezTo>
                      <a:pt x="35" y="386"/>
                      <a:pt x="34" y="385"/>
                      <a:pt x="34" y="384"/>
                    </a:cubicBezTo>
                    <a:close/>
                    <a:moveTo>
                      <a:pt x="27" y="386"/>
                    </a:moveTo>
                    <a:cubicBezTo>
                      <a:pt x="26" y="388"/>
                      <a:pt x="28" y="388"/>
                      <a:pt x="28" y="390"/>
                    </a:cubicBezTo>
                    <a:cubicBezTo>
                      <a:pt x="27" y="390"/>
                      <a:pt x="27" y="390"/>
                      <a:pt x="27" y="391"/>
                    </a:cubicBezTo>
                    <a:cubicBezTo>
                      <a:pt x="27" y="390"/>
                      <a:pt x="26" y="390"/>
                      <a:pt x="26" y="391"/>
                    </a:cubicBezTo>
                    <a:cubicBezTo>
                      <a:pt x="26" y="389"/>
                      <a:pt x="25" y="388"/>
                      <a:pt x="26" y="388"/>
                    </a:cubicBezTo>
                    <a:cubicBezTo>
                      <a:pt x="26" y="387"/>
                      <a:pt x="25" y="387"/>
                      <a:pt x="25" y="388"/>
                    </a:cubicBezTo>
                    <a:cubicBezTo>
                      <a:pt x="24" y="386"/>
                      <a:pt x="26" y="385"/>
                      <a:pt x="26" y="385"/>
                    </a:cubicBezTo>
                    <a:cubicBezTo>
                      <a:pt x="26" y="387"/>
                      <a:pt x="26" y="386"/>
                      <a:pt x="27" y="386"/>
                    </a:cubicBezTo>
                    <a:close/>
                    <a:moveTo>
                      <a:pt x="33" y="385"/>
                    </a:moveTo>
                    <a:cubicBezTo>
                      <a:pt x="34" y="385"/>
                      <a:pt x="34" y="387"/>
                      <a:pt x="34" y="388"/>
                    </a:cubicBezTo>
                    <a:cubicBezTo>
                      <a:pt x="34" y="387"/>
                      <a:pt x="33" y="386"/>
                      <a:pt x="33" y="385"/>
                    </a:cubicBezTo>
                    <a:close/>
                    <a:moveTo>
                      <a:pt x="42" y="385"/>
                    </a:moveTo>
                    <a:cubicBezTo>
                      <a:pt x="43" y="387"/>
                      <a:pt x="42" y="387"/>
                      <a:pt x="41" y="388"/>
                    </a:cubicBezTo>
                    <a:cubicBezTo>
                      <a:pt x="41" y="387"/>
                      <a:pt x="42" y="387"/>
                      <a:pt x="42" y="385"/>
                    </a:cubicBezTo>
                    <a:close/>
                    <a:moveTo>
                      <a:pt x="31" y="387"/>
                    </a:moveTo>
                    <a:cubicBezTo>
                      <a:pt x="32" y="386"/>
                      <a:pt x="32" y="389"/>
                      <a:pt x="32" y="390"/>
                    </a:cubicBezTo>
                    <a:cubicBezTo>
                      <a:pt x="31" y="389"/>
                      <a:pt x="32" y="389"/>
                      <a:pt x="31" y="390"/>
                    </a:cubicBezTo>
                    <a:cubicBezTo>
                      <a:pt x="31" y="389"/>
                      <a:pt x="32" y="388"/>
                      <a:pt x="31" y="387"/>
                    </a:cubicBezTo>
                    <a:close/>
                    <a:moveTo>
                      <a:pt x="25" y="389"/>
                    </a:moveTo>
                    <a:cubicBezTo>
                      <a:pt x="24" y="389"/>
                      <a:pt x="25" y="391"/>
                      <a:pt x="24" y="391"/>
                    </a:cubicBezTo>
                    <a:cubicBezTo>
                      <a:pt x="24" y="391"/>
                      <a:pt x="24" y="390"/>
                      <a:pt x="24" y="388"/>
                    </a:cubicBezTo>
                    <a:cubicBezTo>
                      <a:pt x="24" y="389"/>
                      <a:pt x="25" y="389"/>
                      <a:pt x="25" y="390"/>
                    </a:cubicBezTo>
                    <a:cubicBezTo>
                      <a:pt x="25" y="391"/>
                      <a:pt x="25" y="390"/>
                      <a:pt x="25" y="389"/>
                    </a:cubicBezTo>
                    <a:close/>
                    <a:moveTo>
                      <a:pt x="30" y="389"/>
                    </a:moveTo>
                    <a:cubicBezTo>
                      <a:pt x="29" y="390"/>
                      <a:pt x="29" y="391"/>
                      <a:pt x="29" y="391"/>
                    </a:cubicBezTo>
                    <a:cubicBezTo>
                      <a:pt x="28" y="390"/>
                      <a:pt x="29" y="389"/>
                      <a:pt x="30" y="389"/>
                    </a:cubicBezTo>
                    <a:close/>
                    <a:moveTo>
                      <a:pt x="33" y="391"/>
                    </a:moveTo>
                    <a:cubicBezTo>
                      <a:pt x="34" y="391"/>
                      <a:pt x="34" y="391"/>
                      <a:pt x="34" y="391"/>
                    </a:cubicBezTo>
                    <a:cubicBezTo>
                      <a:pt x="34" y="392"/>
                      <a:pt x="35" y="394"/>
                      <a:pt x="34" y="394"/>
                    </a:cubicBezTo>
                    <a:cubicBezTo>
                      <a:pt x="34" y="394"/>
                      <a:pt x="33" y="393"/>
                      <a:pt x="33" y="391"/>
                    </a:cubicBezTo>
                    <a:close/>
                    <a:moveTo>
                      <a:pt x="25" y="391"/>
                    </a:moveTo>
                    <a:cubicBezTo>
                      <a:pt x="25" y="392"/>
                      <a:pt x="26" y="391"/>
                      <a:pt x="26" y="393"/>
                    </a:cubicBezTo>
                    <a:cubicBezTo>
                      <a:pt x="26" y="393"/>
                      <a:pt x="25" y="393"/>
                      <a:pt x="25" y="391"/>
                    </a:cubicBezTo>
                    <a:close/>
                    <a:moveTo>
                      <a:pt x="25" y="394"/>
                    </a:moveTo>
                    <a:cubicBezTo>
                      <a:pt x="25" y="394"/>
                      <a:pt x="25" y="395"/>
                      <a:pt x="24" y="395"/>
                    </a:cubicBezTo>
                    <a:cubicBezTo>
                      <a:pt x="24" y="393"/>
                      <a:pt x="25" y="392"/>
                      <a:pt x="25" y="394"/>
                    </a:cubicBezTo>
                    <a:close/>
                    <a:moveTo>
                      <a:pt x="32" y="394"/>
                    </a:moveTo>
                    <a:cubicBezTo>
                      <a:pt x="32" y="396"/>
                      <a:pt x="33" y="395"/>
                      <a:pt x="33" y="397"/>
                    </a:cubicBezTo>
                    <a:cubicBezTo>
                      <a:pt x="33" y="398"/>
                      <a:pt x="32" y="396"/>
                      <a:pt x="31" y="395"/>
                    </a:cubicBezTo>
                    <a:cubicBezTo>
                      <a:pt x="31" y="394"/>
                      <a:pt x="32" y="394"/>
                      <a:pt x="32" y="394"/>
                    </a:cubicBezTo>
                    <a:close/>
                    <a:moveTo>
                      <a:pt x="42" y="400"/>
                    </a:moveTo>
                    <a:cubicBezTo>
                      <a:pt x="43" y="400"/>
                      <a:pt x="43" y="401"/>
                      <a:pt x="43" y="401"/>
                    </a:cubicBezTo>
                    <a:cubicBezTo>
                      <a:pt x="43" y="401"/>
                      <a:pt x="43" y="400"/>
                      <a:pt x="43" y="399"/>
                    </a:cubicBezTo>
                    <a:cubicBezTo>
                      <a:pt x="43" y="399"/>
                      <a:pt x="43" y="400"/>
                      <a:pt x="43" y="401"/>
                    </a:cubicBezTo>
                    <a:cubicBezTo>
                      <a:pt x="44" y="401"/>
                      <a:pt x="44" y="399"/>
                      <a:pt x="44" y="399"/>
                    </a:cubicBezTo>
                    <a:cubicBezTo>
                      <a:pt x="44" y="399"/>
                      <a:pt x="43" y="397"/>
                      <a:pt x="43" y="398"/>
                    </a:cubicBezTo>
                    <a:cubicBezTo>
                      <a:pt x="42" y="396"/>
                      <a:pt x="45" y="397"/>
                      <a:pt x="44" y="394"/>
                    </a:cubicBezTo>
                    <a:cubicBezTo>
                      <a:pt x="45" y="394"/>
                      <a:pt x="45" y="395"/>
                      <a:pt x="45" y="395"/>
                    </a:cubicBezTo>
                    <a:cubicBezTo>
                      <a:pt x="45" y="396"/>
                      <a:pt x="44" y="397"/>
                      <a:pt x="45" y="397"/>
                    </a:cubicBezTo>
                    <a:cubicBezTo>
                      <a:pt x="45" y="399"/>
                      <a:pt x="45" y="400"/>
                      <a:pt x="45" y="401"/>
                    </a:cubicBezTo>
                    <a:cubicBezTo>
                      <a:pt x="45" y="401"/>
                      <a:pt x="45" y="401"/>
                      <a:pt x="45" y="401"/>
                    </a:cubicBezTo>
                    <a:cubicBezTo>
                      <a:pt x="44" y="403"/>
                      <a:pt x="46" y="408"/>
                      <a:pt x="45" y="409"/>
                    </a:cubicBezTo>
                    <a:cubicBezTo>
                      <a:pt x="45" y="409"/>
                      <a:pt x="45" y="411"/>
                      <a:pt x="45" y="411"/>
                    </a:cubicBezTo>
                    <a:cubicBezTo>
                      <a:pt x="45" y="413"/>
                      <a:pt x="46" y="415"/>
                      <a:pt x="45" y="418"/>
                    </a:cubicBezTo>
                    <a:cubicBezTo>
                      <a:pt x="45" y="418"/>
                      <a:pt x="45" y="418"/>
                      <a:pt x="45" y="418"/>
                    </a:cubicBezTo>
                    <a:cubicBezTo>
                      <a:pt x="45" y="417"/>
                      <a:pt x="45" y="417"/>
                      <a:pt x="45" y="417"/>
                    </a:cubicBezTo>
                    <a:cubicBezTo>
                      <a:pt x="46" y="416"/>
                      <a:pt x="44" y="415"/>
                      <a:pt x="44" y="413"/>
                    </a:cubicBezTo>
                    <a:cubicBezTo>
                      <a:pt x="45" y="413"/>
                      <a:pt x="45" y="409"/>
                      <a:pt x="44" y="407"/>
                    </a:cubicBezTo>
                    <a:cubicBezTo>
                      <a:pt x="44" y="408"/>
                      <a:pt x="44" y="411"/>
                      <a:pt x="43" y="411"/>
                    </a:cubicBezTo>
                    <a:cubicBezTo>
                      <a:pt x="43" y="410"/>
                      <a:pt x="43" y="410"/>
                      <a:pt x="43" y="409"/>
                    </a:cubicBezTo>
                    <a:cubicBezTo>
                      <a:pt x="43" y="410"/>
                      <a:pt x="43" y="411"/>
                      <a:pt x="42" y="410"/>
                    </a:cubicBezTo>
                    <a:cubicBezTo>
                      <a:pt x="42" y="408"/>
                      <a:pt x="43" y="409"/>
                      <a:pt x="43" y="407"/>
                    </a:cubicBezTo>
                    <a:cubicBezTo>
                      <a:pt x="43" y="407"/>
                      <a:pt x="43" y="406"/>
                      <a:pt x="42" y="406"/>
                    </a:cubicBezTo>
                    <a:cubicBezTo>
                      <a:pt x="42" y="405"/>
                      <a:pt x="43" y="404"/>
                      <a:pt x="43" y="406"/>
                    </a:cubicBezTo>
                    <a:cubicBezTo>
                      <a:pt x="43" y="406"/>
                      <a:pt x="43" y="403"/>
                      <a:pt x="42" y="404"/>
                    </a:cubicBezTo>
                    <a:cubicBezTo>
                      <a:pt x="43" y="403"/>
                      <a:pt x="43" y="403"/>
                      <a:pt x="43" y="402"/>
                    </a:cubicBezTo>
                    <a:cubicBezTo>
                      <a:pt x="43" y="402"/>
                      <a:pt x="42" y="401"/>
                      <a:pt x="42" y="400"/>
                    </a:cubicBezTo>
                    <a:close/>
                    <a:moveTo>
                      <a:pt x="42" y="398"/>
                    </a:moveTo>
                    <a:cubicBezTo>
                      <a:pt x="42" y="398"/>
                      <a:pt x="42" y="399"/>
                      <a:pt x="41" y="399"/>
                    </a:cubicBezTo>
                    <a:cubicBezTo>
                      <a:pt x="41" y="398"/>
                      <a:pt x="42" y="398"/>
                      <a:pt x="42" y="397"/>
                    </a:cubicBezTo>
                    <a:cubicBezTo>
                      <a:pt x="42" y="397"/>
                      <a:pt x="42" y="398"/>
                      <a:pt x="42" y="398"/>
                    </a:cubicBezTo>
                    <a:cubicBezTo>
                      <a:pt x="42" y="399"/>
                      <a:pt x="42" y="398"/>
                      <a:pt x="42" y="398"/>
                    </a:cubicBezTo>
                    <a:close/>
                    <a:moveTo>
                      <a:pt x="53" y="397"/>
                    </a:moveTo>
                    <a:cubicBezTo>
                      <a:pt x="54" y="398"/>
                      <a:pt x="52" y="399"/>
                      <a:pt x="52" y="400"/>
                    </a:cubicBezTo>
                    <a:cubicBezTo>
                      <a:pt x="52" y="397"/>
                      <a:pt x="53" y="399"/>
                      <a:pt x="53" y="397"/>
                    </a:cubicBezTo>
                    <a:close/>
                    <a:moveTo>
                      <a:pt x="32" y="397"/>
                    </a:moveTo>
                    <a:cubicBezTo>
                      <a:pt x="32" y="398"/>
                      <a:pt x="32" y="398"/>
                      <a:pt x="32" y="398"/>
                    </a:cubicBezTo>
                    <a:cubicBezTo>
                      <a:pt x="31" y="398"/>
                      <a:pt x="32" y="400"/>
                      <a:pt x="31" y="400"/>
                    </a:cubicBezTo>
                    <a:cubicBezTo>
                      <a:pt x="31" y="400"/>
                      <a:pt x="31" y="399"/>
                      <a:pt x="31" y="398"/>
                    </a:cubicBezTo>
                    <a:cubicBezTo>
                      <a:pt x="31" y="398"/>
                      <a:pt x="31" y="397"/>
                      <a:pt x="32" y="397"/>
                    </a:cubicBezTo>
                    <a:close/>
                    <a:moveTo>
                      <a:pt x="52" y="404"/>
                    </a:moveTo>
                    <a:cubicBezTo>
                      <a:pt x="53" y="404"/>
                      <a:pt x="54" y="407"/>
                      <a:pt x="52" y="407"/>
                    </a:cubicBezTo>
                    <a:cubicBezTo>
                      <a:pt x="53" y="405"/>
                      <a:pt x="52" y="406"/>
                      <a:pt x="52" y="404"/>
                    </a:cubicBezTo>
                    <a:close/>
                    <a:moveTo>
                      <a:pt x="42" y="441"/>
                    </a:moveTo>
                    <a:cubicBezTo>
                      <a:pt x="43" y="442"/>
                      <a:pt x="42" y="443"/>
                      <a:pt x="42" y="444"/>
                    </a:cubicBezTo>
                    <a:cubicBezTo>
                      <a:pt x="42" y="444"/>
                      <a:pt x="42" y="442"/>
                      <a:pt x="42" y="441"/>
                    </a:cubicBez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 w="14288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ctr" anchorCtr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buClrTx/>
                  <a:buSzTx/>
                  <a:buFontTx/>
                </a:pPr>
                <a:endParaRPr lang="zh-CN" altLang="en-US">
                  <a:solidFill>
                    <a:srgbClr val="FFFFFF"/>
                  </a:solidFill>
                  <a:sym typeface="+mn-ea"/>
                </a:endParaRPr>
              </a:p>
            </p:txBody>
          </p:sp>
        </p:grpSp>
        <p:sp>
          <p:nvSpPr>
            <p:cNvPr id="62" name="矩形 21"/>
            <p:cNvSpPr/>
            <p:nvPr/>
          </p:nvSpPr>
          <p:spPr>
            <a:xfrm>
              <a:off x="10235" y="9006"/>
              <a:ext cx="8017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lvl="0" algn="l" eaLnBrk="1" hangingPunct="1">
                <a:lnSpc>
                  <a:spcPct val="100000"/>
                </a:lnSpc>
                <a:spcBef>
                  <a:spcPts val="1000"/>
                </a:spcBef>
                <a:buClrTx/>
                <a:buSzTx/>
                <a:buFont typeface="Wingdings" panose="05000000000000000000" charset="0"/>
                <a:buChar char="p"/>
              </a:pPr>
              <a:r>
                <a:rPr lang="zh-CN" altLang="en-US" sz="1400" noProof="0" dirty="0">
                  <a:solidFill>
                    <a:schemeClr val="accent5">
                      <a:lumMod val="50000"/>
                    </a:schemeClr>
                  </a:solidFill>
                  <a:cs typeface="+mn-ea"/>
                </a:rPr>
                <a:t>市场成熟度增加，婚恋企业</a:t>
              </a:r>
              <a:r>
                <a:rPr lang="zh-CN" altLang="en-US" sz="1400" noProof="0" dirty="0">
                  <a:solidFill>
                    <a:schemeClr val="accent5">
                      <a:lumMod val="50000"/>
                    </a:schemeClr>
                  </a:solidFill>
                  <a:cs typeface="+mn-ea"/>
                </a:rPr>
                <a:t>不断深耕，行业将保持稳定增长</a:t>
              </a:r>
              <a:endParaRPr lang="zh-CN" altLang="en-US" sz="1400" noProof="0" dirty="0">
                <a:solidFill>
                  <a:schemeClr val="accent5">
                    <a:lumMod val="50000"/>
                  </a:schemeClr>
                </a:solidFill>
                <a:cs typeface="+mn-ea"/>
              </a:endParaRPr>
            </a:p>
          </p:txBody>
        </p:sp>
      </p:grpSp>
      <p:graphicFrame>
        <p:nvGraphicFramePr>
          <p:cNvPr id="5" name="图表 4" descr="7b0a202020202263686172745265734964223a20223230343730303538220a7d0a"/>
          <p:cNvGraphicFramePr/>
          <p:nvPr/>
        </p:nvGraphicFramePr>
        <p:xfrm>
          <a:off x="488315" y="2517775"/>
          <a:ext cx="5374005" cy="35636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7427" name="TextBox 44"/>
          <p:cNvSpPr txBox="1"/>
          <p:nvPr/>
        </p:nvSpPr>
        <p:spPr>
          <a:xfrm>
            <a:off x="640715" y="2600960"/>
            <a:ext cx="1192213" cy="3067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 noProof="0" dirty="0">
                <a:solidFill>
                  <a:schemeClr val="accent5">
                    <a:lumMod val="50000"/>
                  </a:schemeClr>
                </a:solidFill>
                <a:cs typeface="+mn-ea"/>
              </a:rPr>
              <a:t>单位：万元</a:t>
            </a:r>
            <a:endParaRPr lang="zh-CN" altLang="en-US" sz="1400" noProof="0" dirty="0">
              <a:solidFill>
                <a:schemeClr val="accent5">
                  <a:lumMod val="50000"/>
                </a:schemeClr>
              </a:solidFill>
              <a:cs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487363" y="477838"/>
            <a:ext cx="2498725" cy="46037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市场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规模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69900" y="1049338"/>
            <a:ext cx="11247438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68948" y="6249988"/>
            <a:ext cx="11247438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212465" y="533400"/>
            <a:ext cx="4850130" cy="368300"/>
          </a:xfrm>
          <a:prstGeom prst="rect">
            <a:avLst/>
          </a:prstGeom>
        </p:spPr>
        <p:txBody>
          <a:bodyPr wrap="square">
            <a:spAutoFit/>
          </a:bodyPr>
          <a:p>
            <a:pPr marL="0" algn="just">
              <a:spcBef>
                <a:spcPts val="0"/>
              </a:spcBef>
              <a:buClrTx/>
              <a:buSzTx/>
              <a:buFontTx/>
            </a:pPr>
            <a:r>
              <a:rPr lang="zh-CN" altLang="en-US" sz="1800" b="0" i="0" noProof="0" dirty="0">
                <a:ln>
                  <a:noFill/>
                </a:ln>
                <a:solidFill>
                  <a:srgbClr val="284967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婚恋行业</a:t>
            </a:r>
            <a:r>
              <a:rPr lang="en-US" altLang="zh-CN" sz="1800" b="0" i="0" noProof="0" dirty="0">
                <a:ln>
                  <a:noFill/>
                </a:ln>
                <a:solidFill>
                  <a:srgbClr val="284967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SAAS</a:t>
            </a:r>
            <a:r>
              <a:rPr lang="zh-CN" altLang="en-US" sz="1800" b="0" i="0" noProof="0" dirty="0">
                <a:ln>
                  <a:noFill/>
                </a:ln>
                <a:solidFill>
                  <a:srgbClr val="284967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服务增长前景</a:t>
            </a:r>
            <a:r>
              <a:rPr lang="zh-CN" altLang="en-US" sz="1800" b="0" i="0" noProof="0" dirty="0">
                <a:ln>
                  <a:noFill/>
                </a:ln>
                <a:solidFill>
                  <a:srgbClr val="284967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好</a:t>
            </a:r>
            <a:endParaRPr lang="zh-CN" altLang="en-US" sz="1800" b="0" i="0" noProof="0" dirty="0">
              <a:ln>
                <a:noFill/>
              </a:ln>
              <a:solidFill>
                <a:srgbClr val="284967"/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</p:txBody>
      </p:sp>
      <p:sp>
        <p:nvSpPr>
          <p:cNvPr id="3" name="TextBox 34"/>
          <p:cNvSpPr txBox="1"/>
          <p:nvPr/>
        </p:nvSpPr>
        <p:spPr>
          <a:xfrm>
            <a:off x="4973955" y="4279265"/>
            <a:ext cx="2265680" cy="3708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300" normalizeH="0" baseline="0" noProof="0" dirty="0" smtClean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婚介所</a:t>
            </a:r>
            <a:r>
              <a:rPr kumimoji="0" lang="zh-CN" altLang="en-US" sz="1400" b="0" i="0" u="none" strike="noStrike" kern="1200" cap="none" spc="300" normalizeH="0" baseline="0" noProof="0" dirty="0" smtClean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数量</a:t>
            </a:r>
            <a:endParaRPr kumimoji="0" lang="zh-CN" altLang="en-US" sz="1400" b="0" i="0" u="none" strike="noStrike" kern="1200" cap="none" spc="300" normalizeH="0" baseline="0" noProof="0" dirty="0" smtClean="0">
              <a:ln>
                <a:noFill/>
              </a:ln>
              <a:solidFill>
                <a:srgbClr val="1F4E79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6" name="TextBox 34"/>
          <p:cNvSpPr txBox="1"/>
          <p:nvPr/>
        </p:nvSpPr>
        <p:spPr>
          <a:xfrm>
            <a:off x="7713980" y="4279265"/>
            <a:ext cx="2249805" cy="3708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300" normalizeH="0" baseline="0" noProof="0" dirty="0" smtClean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目标服务客户</a:t>
            </a:r>
            <a:r>
              <a:rPr kumimoji="0" lang="zh-CN" altLang="en-US" sz="1400" b="0" i="0" u="none" strike="noStrike" kern="1200" cap="none" spc="300" normalizeH="0" baseline="0" noProof="0" dirty="0" smtClean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数量</a:t>
            </a:r>
            <a:endParaRPr kumimoji="0" lang="zh-CN" altLang="en-US" sz="1400" b="0" i="0" u="none" strike="noStrike" kern="1200" cap="none" spc="300" normalizeH="0" baseline="0" noProof="0" dirty="0" smtClean="0">
              <a:ln>
                <a:noFill/>
              </a:ln>
              <a:solidFill>
                <a:srgbClr val="1F4E79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973320" y="2358390"/>
            <a:ext cx="2264410" cy="1723390"/>
          </a:xfrm>
          <a:prstGeom prst="rect">
            <a:avLst/>
          </a:prstGeom>
          <a:noFill/>
          <a:ln w="9525">
            <a:solidFill>
              <a:srgbClr val="1F4E79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7705725" y="2358390"/>
            <a:ext cx="2264410" cy="1723390"/>
          </a:xfrm>
          <a:prstGeom prst="rect">
            <a:avLst/>
          </a:prstGeom>
          <a:noFill/>
          <a:ln w="9525">
            <a:solidFill>
              <a:srgbClr val="1F4E79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13" name="Rectangle 5"/>
          <p:cNvSpPr/>
          <p:nvPr/>
        </p:nvSpPr>
        <p:spPr>
          <a:xfrm>
            <a:off x="5116210" y="2804645"/>
            <a:ext cx="1979295" cy="8299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0" i="0" u="none" strike="noStrike" kern="1200" cap="none" spc="0" normalizeH="0" baseline="0" noProof="0" dirty="0" smtClean="0">
                <a:ln w="0"/>
                <a:solidFill>
                  <a:srgbClr val="1F4E79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4.65</a:t>
            </a:r>
            <a:r>
              <a:rPr kumimoji="0" lang="zh-CN" altLang="en-US" sz="4800" b="0" i="0" u="none" strike="noStrike" kern="1200" cap="none" spc="0" normalizeH="0" baseline="0" noProof="0" dirty="0" smtClean="0">
                <a:ln w="0"/>
                <a:solidFill>
                  <a:srgbClr val="1F4E79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万</a:t>
            </a:r>
            <a:endParaRPr kumimoji="0" lang="zh-CN" altLang="en-US" sz="4800" b="0" i="0" u="none" strike="noStrike" kern="1200" cap="none" spc="0" normalizeH="0" baseline="0" noProof="0" dirty="0" smtClean="0">
              <a:ln w="0"/>
              <a:solidFill>
                <a:srgbClr val="1F4E79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877109" y="2804645"/>
            <a:ext cx="1895475" cy="8299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 w="0"/>
                <a:solidFill>
                  <a:srgbClr val="1F4E79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3000+</a:t>
            </a:r>
            <a:endParaRPr kumimoji="0" lang="en-US" sz="4800" b="0" i="0" u="none" strike="noStrike" kern="1200" cap="none" spc="0" normalizeH="0" baseline="0" noProof="0" dirty="0" smtClean="0">
              <a:ln w="0"/>
              <a:solidFill>
                <a:srgbClr val="1F4E79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4" name="TextBox 34"/>
          <p:cNvSpPr txBox="1"/>
          <p:nvPr>
            <p:custDataLst>
              <p:tags r:id="rId1"/>
            </p:custDataLst>
          </p:nvPr>
        </p:nvSpPr>
        <p:spPr>
          <a:xfrm>
            <a:off x="2366010" y="4279265"/>
            <a:ext cx="2265680" cy="3708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300" normalizeH="0" baseline="0" noProof="0" dirty="0" smtClean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与婚恋相关的企业</a:t>
            </a:r>
            <a:endParaRPr kumimoji="0" lang="zh-CN" altLang="en-US" sz="1400" b="0" i="0" u="none" strike="noStrike" kern="1200" cap="none" spc="300" normalizeH="0" baseline="0" noProof="0" dirty="0" smtClean="0">
              <a:ln>
                <a:noFill/>
              </a:ln>
              <a:solidFill>
                <a:srgbClr val="1F4E79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2365375" y="2358390"/>
            <a:ext cx="2264410" cy="1723390"/>
          </a:xfrm>
          <a:prstGeom prst="rect">
            <a:avLst/>
          </a:prstGeom>
          <a:noFill/>
          <a:ln w="9525">
            <a:solidFill>
              <a:srgbClr val="1F4E79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rgbClr val="1F4E79"/>
              </a:solidFill>
              <a:latin typeface="+mj-lt"/>
            </a:endParaRPr>
          </a:p>
        </p:txBody>
      </p:sp>
      <p:sp>
        <p:nvSpPr>
          <p:cNvPr id="29" name="Rectangle 5"/>
          <p:cNvSpPr/>
          <p:nvPr>
            <p:custDataLst>
              <p:tags r:id="rId2"/>
            </p:custDataLst>
          </p:nvPr>
        </p:nvSpPr>
        <p:spPr>
          <a:xfrm>
            <a:off x="2593037" y="2804645"/>
            <a:ext cx="1809750" cy="82994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sz="4800" b="0" i="0" u="none" strike="noStrike" kern="1200" cap="none" spc="0" normalizeH="0" baseline="0" noProof="0" dirty="0" smtClean="0">
                <a:ln w="0"/>
                <a:solidFill>
                  <a:srgbClr val="1F4E79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143</a:t>
            </a:r>
            <a:r>
              <a:rPr kumimoji="0" lang="zh-CN" altLang="en-US" sz="4800" b="0" i="0" u="none" strike="noStrike" kern="1200" cap="none" spc="0" normalizeH="0" baseline="0" noProof="0" dirty="0" smtClean="0">
                <a:ln w="0"/>
                <a:solidFill>
                  <a:srgbClr val="1F4E79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万</a:t>
            </a:r>
            <a:endParaRPr kumimoji="0" lang="zh-CN" altLang="en-US" sz="4800" b="0" i="0" u="none" strike="noStrike" kern="1200" cap="none" spc="0" normalizeH="0" baseline="0" noProof="0" dirty="0" smtClean="0">
              <a:ln w="0"/>
              <a:solidFill>
                <a:srgbClr val="1F4E79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487680" y="478155"/>
            <a:ext cx="2893060" cy="46037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我们的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产品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69900" y="1049338"/>
            <a:ext cx="11247438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87363" y="6249988"/>
            <a:ext cx="11247438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图形"/>
          <p:cNvSpPr txBox="1"/>
          <p:nvPr>
            <p:custDataLst>
              <p:tags r:id="rId1"/>
            </p:custDataLst>
          </p:nvPr>
        </p:nvSpPr>
        <p:spPr>
          <a:xfrm>
            <a:off x="3819525" y="465455"/>
            <a:ext cx="5400040" cy="449580"/>
          </a:xfrm>
          <a:prstGeom prst="rect">
            <a:avLst/>
          </a:prstGeom>
          <a:noFill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algn="just">
              <a:spcBef>
                <a:spcPts val="0"/>
              </a:spcBef>
              <a:buClrTx/>
              <a:buSzTx/>
              <a:buFontTx/>
            </a:pPr>
            <a:r>
              <a:rPr lang="zh-CN" altLang="en-US" noProof="0" dirty="0">
                <a:ln>
                  <a:noFill/>
                </a:ln>
                <a:solidFill>
                  <a:srgbClr val="284967"/>
                </a:solidFill>
                <a:effectLst/>
                <a:uLnTx/>
                <a:uFillTx/>
                <a:cs typeface="+mn-ea"/>
                <a:sym typeface="+mn-ea"/>
              </a:rPr>
              <a:t>解决门店的系统、获客、团队和其它后台事宜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84967"/>
              </a:solidFill>
              <a:effectLst/>
              <a:uLnTx/>
              <a:uFillTx/>
              <a:cs typeface="+mn-ea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" name="Rectangle 4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173175" y="2222091"/>
            <a:ext cx="19006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b="1" dirty="0" smtClean="0">
                <a:solidFill>
                  <a:srgbClr val="1F4E79"/>
                </a:solidFill>
                <a:latin typeface="+mn-lt"/>
                <a:ea typeface="+mn-ea"/>
                <a:cs typeface="+mn-ea"/>
                <a:sym typeface="+mn-lt"/>
              </a:rPr>
              <a:t>①获客</a:t>
            </a:r>
            <a:endParaRPr lang="zh-CN" altLang="en-US" sz="1800" b="1" dirty="0" smtClean="0">
              <a:solidFill>
                <a:srgbClr val="1F4E7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3814908" y="2223361"/>
            <a:ext cx="190055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b="1" dirty="0" smtClean="0">
                <a:solidFill>
                  <a:srgbClr val="1F4E79"/>
                </a:solidFill>
                <a:latin typeface="+mn-lt"/>
                <a:ea typeface="+mn-ea"/>
                <a:cs typeface="+mn-ea"/>
                <a:sym typeface="+mn-lt"/>
              </a:rPr>
              <a:t>②邀约</a:t>
            </a:r>
            <a:endParaRPr lang="zh-CN" altLang="en-US" sz="1800" b="1" dirty="0" smtClean="0">
              <a:solidFill>
                <a:srgbClr val="1F4E7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456508" y="2224631"/>
            <a:ext cx="190055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b="1" dirty="0" smtClean="0">
                <a:solidFill>
                  <a:srgbClr val="1F4E79"/>
                </a:solidFill>
                <a:latin typeface="+mn-lt"/>
                <a:ea typeface="+mn-ea"/>
                <a:cs typeface="+mn-ea"/>
                <a:sym typeface="+mn-lt"/>
              </a:rPr>
              <a:t>③</a:t>
            </a:r>
            <a:r>
              <a:rPr lang="zh-CN" altLang="en-US" sz="1800" b="1" dirty="0" smtClean="0">
                <a:solidFill>
                  <a:srgbClr val="1F4E79"/>
                </a:solidFill>
                <a:latin typeface="+mn-lt"/>
                <a:ea typeface="+mn-ea"/>
                <a:cs typeface="+mn-ea"/>
                <a:sym typeface="+mn-lt"/>
              </a:rPr>
              <a:t>面谈</a:t>
            </a:r>
            <a:endParaRPr lang="zh-CN" altLang="en-US" sz="1800" b="1" dirty="0" smtClean="0">
              <a:solidFill>
                <a:srgbClr val="1F4E7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Rectangle 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9098108" y="2225901"/>
            <a:ext cx="189992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1800" b="1" dirty="0" smtClean="0">
                <a:solidFill>
                  <a:srgbClr val="1F4E79"/>
                </a:solidFill>
                <a:latin typeface="+mn-lt"/>
                <a:ea typeface="+mn-ea"/>
                <a:cs typeface="+mn-ea"/>
                <a:sym typeface="+mn-lt"/>
              </a:rPr>
              <a:t>④</a:t>
            </a:r>
            <a:r>
              <a:rPr lang="zh-CN" altLang="en-US" sz="1800" b="1" dirty="0" smtClean="0">
                <a:solidFill>
                  <a:srgbClr val="1F4E79"/>
                </a:solidFill>
                <a:latin typeface="+mn-lt"/>
                <a:ea typeface="+mn-ea"/>
                <a:cs typeface="+mn-ea"/>
                <a:sym typeface="+mn-lt"/>
              </a:rPr>
              <a:t>服务</a:t>
            </a:r>
            <a:endParaRPr lang="zh-CN" altLang="en-US" sz="1800" b="1" dirty="0" smtClean="0">
              <a:solidFill>
                <a:srgbClr val="1F4E7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>
            <p:custDataLst>
              <p:tags r:id="rId6"/>
            </p:custDataLst>
          </p:nvPr>
        </p:nvSpPr>
        <p:spPr>
          <a:xfrm>
            <a:off x="455295" y="1266190"/>
            <a:ext cx="277685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门店服务流程：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23" name="直接连接符 22"/>
          <p:cNvCxnSpPr/>
          <p:nvPr>
            <p:custDataLst>
              <p:tags r:id="rId7"/>
            </p:custDataLst>
          </p:nvPr>
        </p:nvCxnSpPr>
        <p:spPr>
          <a:xfrm flipV="1">
            <a:off x="459105" y="3126971"/>
            <a:ext cx="11257280" cy="1397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>
            <p:custDataLst>
              <p:tags r:id="rId8"/>
            </p:custDataLst>
          </p:nvPr>
        </p:nvSpPr>
        <p:spPr>
          <a:xfrm>
            <a:off x="1080135" y="4004945"/>
            <a:ext cx="2246630" cy="196405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  <a:prstDash val="solid"/>
          </a:ln>
        </p:spPr>
        <p:txBody>
          <a:bodyPr anchor="ctr"/>
          <a:p>
            <a:pPr marR="0" algn="l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kern="1200" cap="none" spc="0" normalizeH="0" baseline="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专注于客户拓展，运用AI技术自动化生成个性化营销内容</a:t>
            </a:r>
            <a:endParaRPr kumimoji="0" lang="zh-CN" altLang="en-US" sz="1400" kern="1200" cap="none" spc="0" normalizeH="0" baseline="0" noProof="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>
            <p:custDataLst>
              <p:tags r:id="rId9"/>
            </p:custDataLst>
          </p:nvPr>
        </p:nvSpPr>
        <p:spPr>
          <a:xfrm>
            <a:off x="3671570" y="4005580"/>
            <a:ext cx="2244725" cy="196342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  <a:prstDash val="solid"/>
          </a:ln>
        </p:spPr>
        <p:txBody>
          <a:bodyPr anchor="ctr"/>
          <a:p>
            <a:pPr marR="0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kern="1200" cap="none" spc="0" normalizeH="0" baseline="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引入AI技术实现智能化</a:t>
            </a:r>
            <a:r>
              <a:rPr lang="zh-CN" altLang="en-US" sz="140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客户关系和企业运营管理，用</a:t>
            </a:r>
            <a:r>
              <a:rPr lang="en-US" altLang="zh-CN" sz="140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AI</a:t>
            </a:r>
            <a:r>
              <a:rPr lang="zh-CN" altLang="en-US" sz="140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助力企业发展</a:t>
            </a:r>
            <a:endParaRPr kumimoji="0" lang="zh-CN" altLang="en-US" sz="1400" kern="1200" cap="none" spc="0" normalizeH="0" baseline="0" noProof="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>
            <p:custDataLst>
              <p:tags r:id="rId10"/>
            </p:custDataLst>
          </p:nvPr>
        </p:nvSpPr>
        <p:spPr>
          <a:xfrm>
            <a:off x="6261100" y="4006215"/>
            <a:ext cx="2244725" cy="196278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  <a:prstDash val="solid"/>
          </a:ln>
        </p:spPr>
        <p:txBody>
          <a:bodyPr anchor="ctr"/>
          <a:p>
            <a:pPr marR="0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kern="1200" cap="none" spc="0" normalizeH="0" baseline="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业务与财务</a:t>
            </a:r>
            <a:r>
              <a:rPr kumimoji="0" lang="zh-CN" altLang="en-US" sz="1400" kern="1200" cap="none" spc="0" normalizeH="0" baseline="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的无缝对接，提供智能化的财务系统支持</a:t>
            </a:r>
            <a:endParaRPr kumimoji="0" lang="zh-CN" altLang="en-US" sz="1400" kern="1200" cap="none" spc="0" normalizeH="0" baseline="0" noProof="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8" name="文本框 27"/>
          <p:cNvSpPr txBox="1"/>
          <p:nvPr>
            <p:custDataLst>
              <p:tags r:id="rId11"/>
            </p:custDataLst>
          </p:nvPr>
        </p:nvSpPr>
        <p:spPr>
          <a:xfrm>
            <a:off x="8850630" y="4006850"/>
            <a:ext cx="2244725" cy="1977390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  <a:prstDash val="solid"/>
          </a:ln>
        </p:spPr>
        <p:txBody>
          <a:bodyPr anchor="ctr"/>
          <a:p>
            <a:pPr marR="0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kern="1200" cap="none" spc="0" normalizeH="0" baseline="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提供全面的后勤服务方案，如人才招聘、培训和员工技能提升等</a:t>
            </a:r>
            <a:endParaRPr kumimoji="0" lang="zh-CN" altLang="en-US" sz="1400" kern="1200" cap="none" spc="0" normalizeH="0" baseline="0" noProof="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>
            <p:custDataLst>
              <p:tags r:id="rId12"/>
            </p:custDataLst>
          </p:nvPr>
        </p:nvSpPr>
        <p:spPr>
          <a:xfrm>
            <a:off x="4267835" y="3828415"/>
            <a:ext cx="995680" cy="33718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none">
            <a:spAutoFit/>
          </a:bodyPr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运营</a:t>
            </a:r>
            <a:r>
              <a:rPr kumimoji="0" lang="zh-CN" altLang="en-US" sz="1600" b="1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功能</a:t>
            </a:r>
            <a:endParaRPr kumimoji="0" lang="zh-CN" altLang="en-US" sz="1600" b="1" kern="1200" cap="none" spc="0" normalizeH="0" baseline="0" noProof="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>
            <p:custDataLst>
              <p:tags r:id="rId13"/>
            </p:custDataLst>
          </p:nvPr>
        </p:nvSpPr>
        <p:spPr>
          <a:xfrm>
            <a:off x="1705610" y="3828415"/>
            <a:ext cx="995680" cy="33718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none">
            <a:spAutoFit/>
          </a:bodyPr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营销</a:t>
            </a:r>
            <a:r>
              <a:rPr kumimoji="0" lang="zh-CN" altLang="en-US" sz="1600" b="1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功能</a:t>
            </a:r>
            <a:endParaRPr kumimoji="0" lang="zh-CN" altLang="en-US" sz="1600" b="1" kern="1200" cap="none" spc="0" normalizeH="0" baseline="0" noProof="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>
            <p:custDataLst>
              <p:tags r:id="rId14"/>
            </p:custDataLst>
          </p:nvPr>
        </p:nvSpPr>
        <p:spPr>
          <a:xfrm>
            <a:off x="9618980" y="3818255"/>
            <a:ext cx="589280" cy="33718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none">
            <a:spAutoFit/>
          </a:bodyPr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其</a:t>
            </a:r>
            <a:r>
              <a:rPr kumimoji="0" lang="zh-CN" altLang="en-US" sz="1600" b="1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它</a:t>
            </a:r>
            <a:endParaRPr kumimoji="0" lang="zh-CN" altLang="en-US" sz="1600" b="1" kern="1200" cap="none" spc="0" normalizeH="0" baseline="0" noProof="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>
            <p:custDataLst>
              <p:tags r:id="rId15"/>
            </p:custDataLst>
          </p:nvPr>
        </p:nvSpPr>
        <p:spPr>
          <a:xfrm>
            <a:off x="6840220" y="3828415"/>
            <a:ext cx="995680" cy="33718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none">
            <a:spAutoFit/>
          </a:bodyPr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业财</a:t>
            </a:r>
            <a:r>
              <a:rPr kumimoji="0" lang="zh-CN" altLang="en-US" sz="1600" b="1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结合</a:t>
            </a:r>
            <a:endParaRPr kumimoji="0" lang="zh-CN" altLang="en-US" sz="1600" b="1" kern="1200" cap="none" spc="0" normalizeH="0" baseline="0" noProof="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3" name="文本框 32"/>
          <p:cNvSpPr txBox="1"/>
          <p:nvPr>
            <p:custDataLst>
              <p:tags r:id="rId16"/>
            </p:custDataLst>
          </p:nvPr>
        </p:nvSpPr>
        <p:spPr>
          <a:xfrm>
            <a:off x="455295" y="3160395"/>
            <a:ext cx="277685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SAAS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服务：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079500" y="1861185"/>
            <a:ext cx="10015220" cy="1105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2" name="文本框 321"/>
          <p:cNvSpPr txBox="1"/>
          <p:nvPr>
            <p:custDataLst>
              <p:tags r:id="rId1"/>
            </p:custDataLst>
          </p:nvPr>
        </p:nvSpPr>
        <p:spPr>
          <a:xfrm>
            <a:off x="3199130" y="2090420"/>
            <a:ext cx="2246630" cy="147383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  <a:prstDash val="solid"/>
          </a:ln>
        </p:spPr>
        <p:txBody>
          <a:bodyPr anchor="ctr"/>
          <a:p>
            <a:pPr marR="0" algn="l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kern="1200" cap="none" spc="0" normalizeH="0" baseline="0" noProof="0" dirty="0"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323" name="文本框 322"/>
          <p:cNvSpPr txBox="1"/>
          <p:nvPr>
            <p:custDataLst>
              <p:tags r:id="rId2"/>
            </p:custDataLst>
          </p:nvPr>
        </p:nvSpPr>
        <p:spPr>
          <a:xfrm>
            <a:off x="3218815" y="3946525"/>
            <a:ext cx="2246630" cy="147383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  <a:prstDash val="solid"/>
          </a:ln>
        </p:spPr>
        <p:txBody>
          <a:bodyPr anchor="ctr"/>
          <a:p>
            <a:pPr marR="0" algn="l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kern="1200" cap="none" spc="0" normalizeH="0" baseline="0" noProof="0" dirty="0"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324" name="文本框 323"/>
          <p:cNvSpPr txBox="1"/>
          <p:nvPr>
            <p:custDataLst>
              <p:tags r:id="rId3"/>
            </p:custDataLst>
          </p:nvPr>
        </p:nvSpPr>
        <p:spPr>
          <a:xfrm>
            <a:off x="609600" y="3946525"/>
            <a:ext cx="2246630" cy="147383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  <a:prstDash val="solid"/>
          </a:ln>
        </p:spPr>
        <p:txBody>
          <a:bodyPr anchor="ctr"/>
          <a:p>
            <a:pPr marR="0" algn="l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kern="1200" cap="none" spc="0" normalizeH="0" baseline="0" noProof="0" dirty="0"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321" name="文本框 320"/>
          <p:cNvSpPr txBox="1"/>
          <p:nvPr>
            <p:custDataLst>
              <p:tags r:id="rId4"/>
            </p:custDataLst>
          </p:nvPr>
        </p:nvSpPr>
        <p:spPr>
          <a:xfrm>
            <a:off x="611505" y="2089785"/>
            <a:ext cx="2246630" cy="147383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  <a:prstDash val="solid"/>
          </a:ln>
        </p:spPr>
        <p:txBody>
          <a:bodyPr anchor="ctr"/>
          <a:p>
            <a:pPr marR="0" algn="l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kern="1200" cap="none" spc="0" normalizeH="0" baseline="0" noProof="0" dirty="0"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7680" y="478155"/>
            <a:ext cx="2893060" cy="46037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我们的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产品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69900" y="1049338"/>
            <a:ext cx="11247438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79108" y="6249988"/>
            <a:ext cx="11247438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图形"/>
          <p:cNvSpPr txBox="1"/>
          <p:nvPr>
            <p:custDataLst>
              <p:tags r:id="rId5"/>
            </p:custDataLst>
          </p:nvPr>
        </p:nvSpPr>
        <p:spPr>
          <a:xfrm>
            <a:off x="3819525" y="465455"/>
            <a:ext cx="5091430" cy="449580"/>
          </a:xfrm>
          <a:prstGeom prst="rect">
            <a:avLst/>
          </a:prstGeom>
          <a:noFill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4967"/>
                </a:solidFill>
                <a:effectLst/>
                <a:uLnTx/>
                <a:uFillTx/>
                <a:cs typeface="+mn-ea"/>
                <a:sym typeface="+mn-ea"/>
              </a:rPr>
              <a:t>AI驱动的SAAS平台：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284967"/>
                </a:solidFill>
                <a:effectLst/>
                <a:uLnTx/>
                <a:uFillTx/>
                <a:cs typeface="+mn-ea"/>
                <a:sym typeface="+mn-ea"/>
              </a:rPr>
              <a:t>客户管理与公司运营</a:t>
            </a: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srgbClr val="284967"/>
              </a:solidFill>
              <a:effectLst/>
              <a:uLnTx/>
              <a:uFillTx/>
              <a:cs typeface="+mn-ea"/>
              <a:sym typeface="+mn-ea"/>
            </a:endParaRPr>
          </a:p>
        </p:txBody>
      </p:sp>
      <p:grpSp>
        <p:nvGrpSpPr>
          <p:cNvPr id="220" name="组合 219"/>
          <p:cNvGrpSpPr/>
          <p:nvPr>
            <p:custDataLst>
              <p:tags r:id="rId6"/>
            </p:custDataLst>
          </p:nvPr>
        </p:nvGrpSpPr>
        <p:grpSpPr>
          <a:xfrm rot="0">
            <a:off x="6066790" y="1849120"/>
            <a:ext cx="5332730" cy="3734435"/>
            <a:chOff x="2112" y="4514"/>
            <a:chExt cx="14978" cy="9868"/>
          </a:xfrm>
        </p:grpSpPr>
        <p:sp>
          <p:nvSpPr>
            <p:cNvPr id="221" name="圆角矩形 220"/>
            <p:cNvSpPr/>
            <p:nvPr>
              <p:custDataLst>
                <p:tags r:id="rId7"/>
              </p:custDataLst>
            </p:nvPr>
          </p:nvSpPr>
          <p:spPr>
            <a:xfrm>
              <a:off x="2112" y="4514"/>
              <a:ext cx="14978" cy="9868"/>
            </a:xfrm>
            <a:prstGeom prst="roundRect">
              <a:avLst>
                <a:gd name="adj" fmla="val 4914"/>
              </a:avLst>
            </a:prstGeom>
            <a:gradFill>
              <a:gsLst>
                <a:gs pos="21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135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ln w="6350">
                  <a:solidFill>
                    <a:sysClr val="windowText" lastClr="000000"/>
                  </a:solidFill>
                </a:ln>
                <a:sym typeface="+mn-ea"/>
              </a:endParaRPr>
            </a:p>
          </p:txBody>
        </p:sp>
        <p:pic>
          <p:nvPicPr>
            <p:cNvPr id="228" name="图片 227" descr="F:/素材图片4/christina-wocintechchat-com-faEfWCdOKIg-unsplash.jpgchristina-wocintechchat-com-faEfWCdOKIg-unsplash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9" cstate="email"/>
            <a:srcRect l="1" t="6702" r="1" b="6702"/>
            <a:stretch>
              <a:fillRect/>
            </a:stretch>
          </p:blipFill>
          <p:spPr>
            <a:xfrm>
              <a:off x="2387" y="4844"/>
              <a:ext cx="14428" cy="9137"/>
            </a:xfrm>
            <a:prstGeom prst="roundRect">
              <a:avLst>
                <a:gd name="adj" fmla="val 2730"/>
              </a:avLst>
            </a:prstGeom>
            <a:ln>
              <a:noFill/>
            </a:ln>
          </p:spPr>
        </p:pic>
      </p:grpSp>
      <p:sp>
        <p:nvSpPr>
          <p:cNvPr id="279" name="矩形 278"/>
          <p:cNvSpPr/>
          <p:nvPr>
            <p:custDataLst>
              <p:tags r:id="rId10"/>
            </p:custDataLst>
          </p:nvPr>
        </p:nvSpPr>
        <p:spPr>
          <a:xfrm>
            <a:off x="3408680" y="2461260"/>
            <a:ext cx="1871345" cy="7315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40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ea"/>
              </a:rPr>
              <a:t>沟通摘要整理，提取沟通要点，提高跟进效率</a:t>
            </a:r>
            <a:endParaRPr lang="zh-CN" altLang="en-US" sz="1400" noProof="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+mn-ea"/>
              <a:sym typeface="+mn-ea"/>
            </a:endParaRPr>
          </a:p>
        </p:txBody>
      </p:sp>
      <p:sp>
        <p:nvSpPr>
          <p:cNvPr id="294" name="矩形 293"/>
          <p:cNvSpPr/>
          <p:nvPr>
            <p:custDataLst>
              <p:tags r:id="rId11"/>
            </p:custDataLst>
          </p:nvPr>
        </p:nvSpPr>
        <p:spPr>
          <a:xfrm>
            <a:off x="3435350" y="4355465"/>
            <a:ext cx="1871345" cy="7315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en-US" altLang="zh-CN" sz="140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ea"/>
              </a:rPr>
              <a:t>AI</a:t>
            </a:r>
            <a:r>
              <a:rPr lang="zh-CN" altLang="en-US" sz="140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ea"/>
              </a:rPr>
              <a:t>深度分析运营数据，做数据驱动的决策</a:t>
            </a:r>
            <a:endParaRPr lang="zh-CN" altLang="en-US" sz="1400" noProof="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+mn-ea"/>
              <a:sym typeface="+mn-ea"/>
            </a:endParaRPr>
          </a:p>
        </p:txBody>
      </p:sp>
      <p:sp>
        <p:nvSpPr>
          <p:cNvPr id="302" name="矩形 301"/>
          <p:cNvSpPr/>
          <p:nvPr>
            <p:custDataLst>
              <p:tags r:id="rId12"/>
            </p:custDataLst>
          </p:nvPr>
        </p:nvSpPr>
        <p:spPr>
          <a:xfrm>
            <a:off x="801370" y="4319905"/>
            <a:ext cx="1871345" cy="7315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ea"/>
              </a:rPr>
              <a:t>沟通技巧实时指导，并提供改进建议</a:t>
            </a:r>
            <a:endParaRPr lang="zh-CN" altLang="en-US" sz="1400" noProof="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+mn-ea"/>
              <a:sym typeface="+mn-ea"/>
            </a:endParaRPr>
          </a:p>
        </p:txBody>
      </p:sp>
      <p:sp>
        <p:nvSpPr>
          <p:cNvPr id="315" name="矩形 314"/>
          <p:cNvSpPr/>
          <p:nvPr>
            <p:custDataLst>
              <p:tags r:id="rId13"/>
            </p:custDataLst>
          </p:nvPr>
        </p:nvSpPr>
        <p:spPr>
          <a:xfrm>
            <a:off x="846455" y="2390140"/>
            <a:ext cx="1871345" cy="7315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40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ea"/>
              </a:rPr>
              <a:t>智能客户分级，实现客户</a:t>
            </a:r>
            <a:r>
              <a:rPr lang="zh-CN" altLang="en-US" sz="140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ea"/>
              </a:rPr>
              <a:t>精细化管理</a:t>
            </a:r>
            <a:endParaRPr lang="zh-CN" altLang="en-US" sz="1400" noProof="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+mn-ea"/>
              <a:sym typeface="+mn-ea"/>
            </a:endParaRPr>
          </a:p>
        </p:txBody>
      </p:sp>
      <p:cxnSp>
        <p:nvCxnSpPr>
          <p:cNvPr id="317" name="直接连接符 316"/>
          <p:cNvCxnSpPr/>
          <p:nvPr/>
        </p:nvCxnSpPr>
        <p:spPr>
          <a:xfrm flipV="1">
            <a:off x="5708650" y="1417595"/>
            <a:ext cx="0" cy="433070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25" name="矩形 324"/>
          <p:cNvSpPr/>
          <p:nvPr/>
        </p:nvSpPr>
        <p:spPr>
          <a:xfrm>
            <a:off x="1962150" y="1379855"/>
            <a:ext cx="2095500" cy="3803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7" name="矩形 326"/>
          <p:cNvSpPr/>
          <p:nvPr/>
        </p:nvSpPr>
        <p:spPr>
          <a:xfrm>
            <a:off x="7527925" y="1386205"/>
            <a:ext cx="2095500" cy="3803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6" name="文本框 615"/>
          <p:cNvSpPr txBox="1"/>
          <p:nvPr>
            <p:custDataLst>
              <p:tags r:id="rId14"/>
            </p:custDataLst>
          </p:nvPr>
        </p:nvSpPr>
        <p:spPr>
          <a:xfrm>
            <a:off x="1692275" y="1186180"/>
            <a:ext cx="236537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功能分类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>
            <p:custDataLst>
              <p:tags r:id="rId15"/>
            </p:custDataLst>
          </p:nvPr>
        </p:nvSpPr>
        <p:spPr>
          <a:xfrm>
            <a:off x="7527925" y="1186180"/>
            <a:ext cx="236537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应用案例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>
            <p:custDataLst>
              <p:tags r:id="rId16"/>
            </p:custDataLst>
          </p:nvPr>
        </p:nvSpPr>
        <p:spPr>
          <a:xfrm>
            <a:off x="1114425" y="1911350"/>
            <a:ext cx="1198880" cy="33718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none">
            <a:spAutoFit/>
          </a:bodyPr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AI</a:t>
            </a:r>
            <a:r>
              <a:rPr kumimoji="0" lang="zh-CN" altLang="en-US" sz="1600" b="1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客户</a:t>
            </a:r>
            <a:r>
              <a:rPr kumimoji="0" lang="zh-CN" altLang="en-US" sz="1600" b="1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分类</a:t>
            </a:r>
            <a:endParaRPr kumimoji="0" lang="zh-CN" altLang="en-US" sz="1600" b="1" kern="1200" cap="none" spc="0" normalizeH="0" baseline="0" noProof="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>
            <p:custDataLst>
              <p:tags r:id="rId17"/>
            </p:custDataLst>
          </p:nvPr>
        </p:nvSpPr>
        <p:spPr>
          <a:xfrm>
            <a:off x="3742690" y="1906270"/>
            <a:ext cx="1198880" cy="33718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none">
            <a:spAutoFit/>
          </a:bodyPr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AI</a:t>
            </a:r>
            <a:r>
              <a:rPr kumimoji="0" lang="zh-CN" altLang="en-US" sz="1600" b="1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内容</a:t>
            </a:r>
            <a:r>
              <a:rPr kumimoji="0" lang="zh-CN" altLang="en-US" sz="1600" b="1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整理</a:t>
            </a:r>
            <a:endParaRPr kumimoji="0" lang="zh-CN" altLang="en-US" sz="1600" b="1" kern="1200" cap="none" spc="0" normalizeH="0" baseline="0" noProof="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>
            <p:custDataLst>
              <p:tags r:id="rId18"/>
            </p:custDataLst>
          </p:nvPr>
        </p:nvSpPr>
        <p:spPr>
          <a:xfrm>
            <a:off x="3745230" y="3750945"/>
            <a:ext cx="1198880" cy="33718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none">
            <a:spAutoFit/>
          </a:bodyPr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AI</a:t>
            </a:r>
            <a:r>
              <a:rPr kumimoji="0" lang="zh-CN" altLang="en-US" sz="1600" b="1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数据</a:t>
            </a:r>
            <a:r>
              <a:rPr kumimoji="0" lang="zh-CN" altLang="en-US" sz="1600" b="1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分析</a:t>
            </a:r>
            <a:endParaRPr kumimoji="0" lang="zh-CN" altLang="en-US" sz="1600" b="1" kern="1200" cap="none" spc="0" normalizeH="0" baseline="0" noProof="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>
            <p:custDataLst>
              <p:tags r:id="rId19"/>
            </p:custDataLst>
          </p:nvPr>
        </p:nvSpPr>
        <p:spPr>
          <a:xfrm>
            <a:off x="1114425" y="3751580"/>
            <a:ext cx="1198880" cy="33718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none">
            <a:spAutoFit/>
          </a:bodyPr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AI</a:t>
            </a:r>
            <a:r>
              <a:rPr kumimoji="0" lang="zh-CN" altLang="en-US" sz="1600" b="1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沟通</a:t>
            </a:r>
            <a:r>
              <a:rPr kumimoji="0" lang="zh-CN" altLang="en-US" sz="1600" b="1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指导</a:t>
            </a:r>
            <a:endParaRPr kumimoji="0" lang="zh-CN" altLang="en-US" sz="1600" b="1" kern="1200" cap="none" spc="0" normalizeH="0" baseline="0" noProof="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3" name="文本框 322"/>
          <p:cNvSpPr txBox="1"/>
          <p:nvPr>
            <p:custDataLst>
              <p:tags r:id="rId1"/>
            </p:custDataLst>
          </p:nvPr>
        </p:nvSpPr>
        <p:spPr>
          <a:xfrm>
            <a:off x="3218815" y="3946525"/>
            <a:ext cx="2246630" cy="147383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  <a:prstDash val="solid"/>
          </a:ln>
        </p:spPr>
        <p:txBody>
          <a:bodyPr anchor="ctr"/>
          <a:p>
            <a:pPr marR="0" algn="l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kern="1200" cap="none" spc="0" normalizeH="0" baseline="0" noProof="0" dirty="0"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324" name="文本框 323"/>
          <p:cNvSpPr txBox="1"/>
          <p:nvPr>
            <p:custDataLst>
              <p:tags r:id="rId2"/>
            </p:custDataLst>
          </p:nvPr>
        </p:nvSpPr>
        <p:spPr>
          <a:xfrm>
            <a:off x="609600" y="3946525"/>
            <a:ext cx="2246630" cy="147383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  <a:prstDash val="solid"/>
          </a:ln>
        </p:spPr>
        <p:txBody>
          <a:bodyPr anchor="ctr"/>
          <a:p>
            <a:pPr marR="0" algn="l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kern="1200" cap="none" spc="0" normalizeH="0" baseline="0" noProof="0" dirty="0"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322" name="文本框 321"/>
          <p:cNvSpPr txBox="1"/>
          <p:nvPr>
            <p:custDataLst>
              <p:tags r:id="rId3"/>
            </p:custDataLst>
          </p:nvPr>
        </p:nvSpPr>
        <p:spPr>
          <a:xfrm>
            <a:off x="3199130" y="2090420"/>
            <a:ext cx="2246630" cy="147383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  <a:prstDash val="solid"/>
          </a:ln>
        </p:spPr>
        <p:txBody>
          <a:bodyPr anchor="ctr"/>
          <a:p>
            <a:pPr marR="0" algn="l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kern="1200" cap="none" spc="0" normalizeH="0" baseline="0" noProof="0" dirty="0"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321" name="文本框 320"/>
          <p:cNvSpPr txBox="1"/>
          <p:nvPr>
            <p:custDataLst>
              <p:tags r:id="rId4"/>
            </p:custDataLst>
          </p:nvPr>
        </p:nvSpPr>
        <p:spPr>
          <a:xfrm>
            <a:off x="611505" y="2089785"/>
            <a:ext cx="2246630" cy="1473835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  <a:prstDash val="solid"/>
          </a:ln>
        </p:spPr>
        <p:txBody>
          <a:bodyPr anchor="ctr"/>
          <a:p>
            <a:pPr marR="0" algn="l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kern="1200" cap="none" spc="0" normalizeH="0" baseline="0" noProof="0" dirty="0"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7680" y="478155"/>
            <a:ext cx="2893060" cy="46037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我们的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产品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69900" y="1049338"/>
            <a:ext cx="11247438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79108" y="6249988"/>
            <a:ext cx="11247438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图形"/>
          <p:cNvSpPr txBox="1"/>
          <p:nvPr>
            <p:custDataLst>
              <p:tags r:id="rId5"/>
            </p:custDataLst>
          </p:nvPr>
        </p:nvSpPr>
        <p:spPr>
          <a:xfrm>
            <a:off x="3819525" y="465455"/>
            <a:ext cx="4234815" cy="449580"/>
          </a:xfrm>
          <a:prstGeom prst="rect">
            <a:avLst/>
          </a:prstGeom>
          <a:noFill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84967"/>
                </a:solidFill>
                <a:effectLst/>
                <a:uLnTx/>
                <a:uFillTx/>
                <a:cs typeface="+mn-ea"/>
                <a:sym typeface="+mn-ea"/>
              </a:rPr>
              <a:t>AI驱动的SAAS平台：</a:t>
            </a:r>
            <a:r>
              <a:rPr kumimoji="0" lang="zh-CN" altLang="en-US" sz="1800" i="0" u="none" strike="noStrike" kern="1200" cap="none" spc="0" normalizeH="0" baseline="0" noProof="0" dirty="0">
                <a:ln>
                  <a:noFill/>
                </a:ln>
                <a:solidFill>
                  <a:srgbClr val="284967"/>
                </a:solidFill>
                <a:effectLst/>
                <a:uLnTx/>
                <a:uFillTx/>
                <a:cs typeface="+mn-ea"/>
                <a:sym typeface="+mn-ea"/>
              </a:rPr>
              <a:t>营销获客</a:t>
            </a:r>
            <a:endParaRPr kumimoji="0" lang="zh-CN" altLang="en-US" sz="1800" i="0" u="none" strike="noStrike" kern="1200" cap="none" spc="0" normalizeH="0" baseline="0" noProof="0" dirty="0">
              <a:ln>
                <a:noFill/>
              </a:ln>
              <a:solidFill>
                <a:srgbClr val="284967"/>
              </a:solidFill>
              <a:effectLst/>
              <a:uLnTx/>
              <a:uFillTx/>
              <a:cs typeface="+mn-ea"/>
              <a:sym typeface="+mn-ea"/>
            </a:endParaRPr>
          </a:p>
        </p:txBody>
      </p:sp>
      <p:sp>
        <p:nvSpPr>
          <p:cNvPr id="279" name="矩形 278"/>
          <p:cNvSpPr/>
          <p:nvPr>
            <p:custDataLst>
              <p:tags r:id="rId6"/>
            </p:custDataLst>
          </p:nvPr>
        </p:nvSpPr>
        <p:spPr>
          <a:xfrm>
            <a:off x="3435350" y="2503170"/>
            <a:ext cx="1871345" cy="7315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40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ea"/>
              </a:rPr>
              <a:t>主动收集并分析客户信息，快速响应</a:t>
            </a:r>
            <a:endParaRPr lang="zh-CN" altLang="en-US" sz="1400" noProof="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+mn-ea"/>
              <a:sym typeface="+mn-ea"/>
            </a:endParaRPr>
          </a:p>
        </p:txBody>
      </p:sp>
      <p:sp>
        <p:nvSpPr>
          <p:cNvPr id="294" name="矩形 293"/>
          <p:cNvSpPr/>
          <p:nvPr>
            <p:custDataLst>
              <p:tags r:id="rId7"/>
            </p:custDataLst>
          </p:nvPr>
        </p:nvSpPr>
        <p:spPr>
          <a:xfrm>
            <a:off x="3439160" y="4318635"/>
            <a:ext cx="1871345" cy="7315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40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ea"/>
              </a:rPr>
              <a:t>通过</a:t>
            </a:r>
            <a:r>
              <a:rPr lang="en-US" altLang="zh-CN" sz="140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ea"/>
              </a:rPr>
              <a:t>AI</a:t>
            </a:r>
            <a:r>
              <a:rPr lang="zh-CN" altLang="en-US" sz="140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ea"/>
              </a:rPr>
              <a:t>优化广告投放策略，提升效果和</a:t>
            </a:r>
            <a:r>
              <a:rPr lang="en-US" altLang="zh-CN" sz="140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ea"/>
              </a:rPr>
              <a:t>ROI</a:t>
            </a:r>
            <a:endParaRPr lang="en-US" altLang="zh-CN" sz="1400" noProof="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+mn-ea"/>
              <a:sym typeface="+mn-ea"/>
            </a:endParaRPr>
          </a:p>
        </p:txBody>
      </p:sp>
      <p:sp>
        <p:nvSpPr>
          <p:cNvPr id="302" name="矩形 301"/>
          <p:cNvSpPr/>
          <p:nvPr>
            <p:custDataLst>
              <p:tags r:id="rId8"/>
            </p:custDataLst>
          </p:nvPr>
        </p:nvSpPr>
        <p:spPr>
          <a:xfrm>
            <a:off x="803910" y="4276725"/>
            <a:ext cx="1871345" cy="7315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ea"/>
              </a:rPr>
              <a:t>主动联系潜在客户，助力营销转化</a:t>
            </a:r>
            <a:endParaRPr lang="zh-CN" altLang="en-US" sz="1400" noProof="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+mn-ea"/>
              <a:sym typeface="+mn-ea"/>
            </a:endParaRPr>
          </a:p>
        </p:txBody>
      </p:sp>
      <p:sp>
        <p:nvSpPr>
          <p:cNvPr id="315" name="矩形 314"/>
          <p:cNvSpPr/>
          <p:nvPr>
            <p:custDataLst>
              <p:tags r:id="rId9"/>
            </p:custDataLst>
          </p:nvPr>
        </p:nvSpPr>
        <p:spPr>
          <a:xfrm>
            <a:off x="796290" y="2440940"/>
            <a:ext cx="1871345" cy="73152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40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ea"/>
              </a:rPr>
              <a:t>通过</a:t>
            </a:r>
            <a:r>
              <a:rPr lang="en-US" altLang="zh-CN" sz="140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ea"/>
              </a:rPr>
              <a:t>AI</a:t>
            </a:r>
            <a:r>
              <a:rPr lang="zh-CN" altLang="en-US" sz="140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ea"/>
              </a:rPr>
              <a:t>生成素材，提升文案创意质量</a:t>
            </a:r>
            <a:endParaRPr lang="zh-CN" altLang="en-US" sz="1400" noProof="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+mn-ea"/>
              <a:sym typeface="+mn-ea"/>
            </a:endParaRPr>
          </a:p>
        </p:txBody>
      </p:sp>
      <p:cxnSp>
        <p:nvCxnSpPr>
          <p:cNvPr id="317" name="直接连接符 316"/>
          <p:cNvCxnSpPr/>
          <p:nvPr/>
        </p:nvCxnSpPr>
        <p:spPr>
          <a:xfrm flipV="1">
            <a:off x="5708650" y="1417595"/>
            <a:ext cx="0" cy="433070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25" name="矩形 324"/>
          <p:cNvSpPr/>
          <p:nvPr/>
        </p:nvSpPr>
        <p:spPr>
          <a:xfrm>
            <a:off x="1962150" y="1379855"/>
            <a:ext cx="2095500" cy="3803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7" name="矩形 326"/>
          <p:cNvSpPr/>
          <p:nvPr/>
        </p:nvSpPr>
        <p:spPr>
          <a:xfrm>
            <a:off x="7527925" y="1386205"/>
            <a:ext cx="2095500" cy="3803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Text Box 3"/>
          <p:cNvSpPr txBox="1"/>
          <p:nvPr/>
        </p:nvSpPr>
        <p:spPr bwMode="auto">
          <a:xfrm>
            <a:off x="9355455" y="2252980"/>
            <a:ext cx="1049020" cy="32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/>
          <a:p>
            <a:pPr algn="l" eaLnBrk="1">
              <a:defRPr/>
            </a:pPr>
            <a:r>
              <a:rPr lang="zh-CN" altLang="en-US" sz="1800" b="1" noProof="0" dirty="0">
                <a:ln>
                  <a:noFill/>
                </a:ln>
                <a:solidFill>
                  <a:srgbClr val="284967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Arial" panose="020B0604020202020204" pitchFamily="34" charset="0"/>
              </a:rPr>
              <a:t>小程序</a:t>
            </a:r>
            <a:endParaRPr lang="zh-CN" altLang="en-US" sz="1800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Text Box 3"/>
          <p:cNvSpPr txBox="1"/>
          <p:nvPr/>
        </p:nvSpPr>
        <p:spPr bwMode="auto">
          <a:xfrm>
            <a:off x="6260465" y="2335530"/>
            <a:ext cx="1988820" cy="393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>
                <a:solidFill>
                  <a:srgbClr val="000000"/>
                </a:solidFill>
                <a:prstDash val="solid"/>
                <a:miter lim="400000"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19050" tIns="19050" rIns="19050" bIns="19050"/>
          <a:p>
            <a:pPr algn="ctr" eaLnBrk="1">
              <a:defRPr/>
            </a:pPr>
            <a:r>
              <a:rPr lang="zh-CN" altLang="en-US" sz="1800" b="1" noProof="0" dirty="0">
                <a:ln>
                  <a:noFill/>
                </a:ln>
                <a:solidFill>
                  <a:srgbClr val="284967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Arial" panose="020B0604020202020204" pitchFamily="34" charset="0"/>
              </a:rPr>
              <a:t>投放/运营</a:t>
            </a:r>
            <a:endParaRPr lang="zh-CN" altLang="en-US" sz="1800" b="1" noProof="0" dirty="0">
              <a:ln>
                <a:noFill/>
              </a:ln>
              <a:solidFill>
                <a:srgbClr val="284967"/>
              </a:solidFill>
              <a:effectLst/>
              <a:uLnTx/>
              <a:uFillTx/>
              <a:latin typeface="+mn-lt"/>
              <a:ea typeface="+mn-ea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45" name="组合 244"/>
          <p:cNvGrpSpPr/>
          <p:nvPr>
            <p:custDataLst>
              <p:tags r:id="rId10"/>
            </p:custDataLst>
          </p:nvPr>
        </p:nvGrpSpPr>
        <p:grpSpPr>
          <a:xfrm rot="0">
            <a:off x="8765540" y="2623185"/>
            <a:ext cx="2075180" cy="2554605"/>
            <a:chOff x="5094" y="2648"/>
            <a:chExt cx="10275" cy="14438"/>
          </a:xfrm>
        </p:grpSpPr>
        <p:sp>
          <p:nvSpPr>
            <p:cNvPr id="246" name="矩形 245"/>
            <p:cNvSpPr/>
            <p:nvPr>
              <p:custDataLst>
                <p:tags r:id="rId11"/>
              </p:custDataLst>
            </p:nvPr>
          </p:nvSpPr>
          <p:spPr>
            <a:xfrm>
              <a:off x="5365" y="3050"/>
              <a:ext cx="10004" cy="14036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7" name="图片 246" descr="C:/Users/wps/Desktop/VCG41N1328593474.jpgVCG41N1328593474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3" cstate="email"/>
            <a:srcRect l="6" t="1288" r="6" b="1288"/>
            <a:stretch>
              <a:fillRect/>
            </a:stretch>
          </p:blipFill>
          <p:spPr>
            <a:xfrm>
              <a:off x="5094" y="2648"/>
              <a:ext cx="9953" cy="14157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250" name="直接连接符 249"/>
            <p:cNvCxnSpPr/>
            <p:nvPr>
              <p:custDataLst>
                <p:tags r:id="rId14"/>
              </p:custDataLst>
            </p:nvPr>
          </p:nvCxnSpPr>
          <p:spPr>
            <a:xfrm>
              <a:off x="6867" y="16242"/>
              <a:ext cx="1877" cy="0"/>
            </a:xfrm>
            <a:prstGeom prst="line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28" name="组合 27"/>
          <p:cNvGrpSpPr/>
          <p:nvPr/>
        </p:nvGrpSpPr>
        <p:grpSpPr>
          <a:xfrm>
            <a:off x="6448907" y="2844554"/>
            <a:ext cx="1536776" cy="2264361"/>
            <a:chOff x="9918" y="5880"/>
            <a:chExt cx="2299" cy="3407"/>
          </a:xfrm>
        </p:grpSpPr>
        <p:pic>
          <p:nvPicPr>
            <p:cNvPr id="7" name="图片 6" descr="b站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1120" y="8204"/>
              <a:ext cx="1082" cy="1083"/>
            </a:xfrm>
            <a:prstGeom prst="rect">
              <a:avLst/>
            </a:prstGeom>
          </p:spPr>
        </p:pic>
        <p:pic>
          <p:nvPicPr>
            <p:cNvPr id="9" name="图片 8" descr="知乎"/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11134" y="5881"/>
              <a:ext cx="1083" cy="1083"/>
            </a:xfrm>
            <a:prstGeom prst="rect">
              <a:avLst/>
            </a:prstGeom>
          </p:spPr>
        </p:pic>
        <p:pic>
          <p:nvPicPr>
            <p:cNvPr id="22" name="图片 21" descr="腾讯-01"/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9918" y="6963"/>
              <a:ext cx="1083" cy="1083"/>
            </a:xfrm>
            <a:prstGeom prst="rect">
              <a:avLst/>
            </a:prstGeom>
          </p:spPr>
        </p:pic>
        <p:pic>
          <p:nvPicPr>
            <p:cNvPr id="23" name="图片 22" descr="百度"/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11126" y="7014"/>
              <a:ext cx="1083" cy="1083"/>
            </a:xfrm>
            <a:prstGeom prst="rect">
              <a:avLst/>
            </a:prstGeom>
          </p:spPr>
        </p:pic>
        <p:pic>
          <p:nvPicPr>
            <p:cNvPr id="24" name="图片 23" descr="抖音"/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9931" y="8204"/>
              <a:ext cx="1083" cy="1083"/>
            </a:xfrm>
            <a:prstGeom prst="rect">
              <a:avLst/>
            </a:prstGeom>
          </p:spPr>
        </p:pic>
        <p:pic>
          <p:nvPicPr>
            <p:cNvPr id="25" name="图片 24" descr="小红书"/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9928" y="5880"/>
              <a:ext cx="1083" cy="1083"/>
            </a:xfrm>
            <a:prstGeom prst="rect">
              <a:avLst/>
            </a:prstGeom>
          </p:spPr>
        </p:pic>
      </p:grpSp>
      <p:sp>
        <p:nvSpPr>
          <p:cNvPr id="16" name="矩形 15"/>
          <p:cNvSpPr/>
          <p:nvPr/>
        </p:nvSpPr>
        <p:spPr>
          <a:xfrm>
            <a:off x="6074410" y="2082800"/>
            <a:ext cx="5160010" cy="3337560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>
            <a:off x="8538845" y="2082800"/>
            <a:ext cx="0" cy="3337560"/>
          </a:xfrm>
          <a:prstGeom prst="line">
            <a:avLst/>
          </a:prstGeom>
          <a:ln w="6350" cap="rnd">
            <a:solidFill>
              <a:schemeClr val="tx1"/>
            </a:solidFill>
            <a:prstDash val="sysDash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>
            <p:custDataLst>
              <p:tags r:id="rId28"/>
            </p:custDataLst>
          </p:nvPr>
        </p:nvSpPr>
        <p:spPr>
          <a:xfrm>
            <a:off x="988695" y="1911350"/>
            <a:ext cx="1503680" cy="33718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none">
            <a:spAutoFit/>
          </a:bodyPr>
          <a:p>
            <a:pPr marR="0" algn="l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AIGC</a:t>
            </a:r>
            <a:r>
              <a:rPr kumimoji="0" lang="zh-CN" altLang="en-US" sz="1600" b="1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内容营销</a:t>
            </a:r>
            <a:endParaRPr kumimoji="0" lang="zh-CN" altLang="en-US" sz="1600" b="1" kern="1200" cap="none" spc="0" normalizeH="0" baseline="0" noProof="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>
            <p:custDataLst>
              <p:tags r:id="rId29"/>
            </p:custDataLst>
          </p:nvPr>
        </p:nvSpPr>
        <p:spPr>
          <a:xfrm>
            <a:off x="7527925" y="1184275"/>
            <a:ext cx="236537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应用平台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>
            <p:custDataLst>
              <p:tags r:id="rId30"/>
            </p:custDataLst>
          </p:nvPr>
        </p:nvSpPr>
        <p:spPr>
          <a:xfrm>
            <a:off x="3742690" y="1906270"/>
            <a:ext cx="1198880" cy="33718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none">
            <a:spAutoFit/>
          </a:bodyPr>
          <a:p>
            <a:pPr marR="0" algn="l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AI</a:t>
            </a:r>
            <a:r>
              <a:rPr kumimoji="0" lang="zh-CN" altLang="en-US" sz="1600" b="1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智能客服</a:t>
            </a:r>
            <a:endParaRPr kumimoji="0" lang="zh-CN" altLang="en-US" sz="1600" b="1" kern="1200" cap="none" spc="0" normalizeH="0" baseline="0" noProof="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>
            <p:custDataLst>
              <p:tags r:id="rId31"/>
            </p:custDataLst>
          </p:nvPr>
        </p:nvSpPr>
        <p:spPr>
          <a:xfrm>
            <a:off x="3535680" y="3750945"/>
            <a:ext cx="1605280" cy="33718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none">
            <a:spAutoFit/>
          </a:bodyPr>
          <a:p>
            <a:pPr marR="0" algn="l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AI</a:t>
            </a:r>
            <a:r>
              <a:rPr kumimoji="0" lang="zh-CN" altLang="en-US" sz="1600" b="1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广告投放优化</a:t>
            </a:r>
            <a:endParaRPr kumimoji="0" lang="zh-CN" altLang="en-US" sz="1600" b="1" kern="1200" cap="none" spc="0" normalizeH="0" baseline="0" noProof="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>
            <p:custDataLst>
              <p:tags r:id="rId32"/>
            </p:custDataLst>
          </p:nvPr>
        </p:nvSpPr>
        <p:spPr>
          <a:xfrm>
            <a:off x="968375" y="3751580"/>
            <a:ext cx="1402080" cy="33718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none">
            <a:spAutoFit/>
          </a:bodyPr>
          <a:p>
            <a:pPr marR="0" algn="l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智能外呼营销</a:t>
            </a:r>
            <a:endParaRPr kumimoji="0" lang="zh-CN" altLang="en-US" sz="1600" b="1" kern="1200" cap="none" spc="0" normalizeH="0" baseline="0" noProof="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>
            <p:custDataLst>
              <p:tags r:id="rId33"/>
            </p:custDataLst>
          </p:nvPr>
        </p:nvSpPr>
        <p:spPr>
          <a:xfrm>
            <a:off x="1692275" y="1186180"/>
            <a:ext cx="236537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功能分类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4.0.0"/>
</p:tagLst>
</file>

<file path=ppt/tags/tag10.xml><?xml version="1.0" encoding="utf-8"?>
<p:tagLst xmlns:p="http://schemas.openxmlformats.org/presentationml/2006/main">
  <p:tag name="KSO_WM_DIAGRAM_VIRTUALLY_FRAME" val="{&quot;height&quot;:335.475,&quot;left&quot;:-56.74999999999998,&quot;top&quot;:110.55,&quot;width&quot;:1003.55}"/>
</p:tagLst>
</file>

<file path=ppt/tags/tag10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14_5*l_h_f*1_1_1"/>
  <p:tag name="KSO_WM_TEMPLATE_CATEGORY" val="diagram"/>
  <p:tag name="KSO_WM_TEMPLATE_INDEX" val="20231714"/>
  <p:tag name="KSO_WM_UNIT_LAYERLEVEL" val="1_1_1"/>
  <p:tag name="KSO_WM_TAG_VERSION" val="3.0"/>
  <p:tag name="KSO_WM_UNIT_TEXT_FILL_FORE_SCHEMECOLOR_INDEX_BRIGHTNESS" val="0.3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14.8,&quot;left&quot;:48,&quot;top&quot;:112,&quot;width&quot;:866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输入你的项正文，文字是您思想的提炼，请尽量言简意赅的阐述观点。"/>
  <p:tag name="KSO_WM_UNIT_TEXT_FILL_FORE_SCHEMECOLOR_INDEX" val="1"/>
  <p:tag name="KSO_WM_UNIT_TEXT_FILL_TYPE" val="1"/>
  <p:tag name="KSO_WM_UNIT_USESOURCEFORMAT_APPLY" val="1"/>
</p:tagLst>
</file>

<file path=ppt/tags/tag101.xml><?xml version="1.0" encoding="utf-8"?>
<p:tagLst xmlns:p="http://schemas.openxmlformats.org/presentationml/2006/main">
  <p:tag name="KSO_WM_DIAGRAM_VIRTUALLY_FRAME" val="{&quot;height&quot;:296.5,&quot;left&quot;:100.55,&quot;top&quot;:117.7,&quot;width&quot;:762.9}"/>
</p:tagLst>
</file>

<file path=ppt/tags/tag102.xml><?xml version="1.0" encoding="utf-8"?>
<p:tagLst xmlns:p="http://schemas.openxmlformats.org/presentationml/2006/main">
  <p:tag name="KSO_WM_DIAGRAM_VIRTUALLY_FRAME" val="{&quot;height&quot;:296.5,&quot;left&quot;:100.55,&quot;top&quot;:117.7,&quot;width&quot;:762.9}"/>
</p:tagLst>
</file>

<file path=ppt/tags/tag103.xml><?xml version="1.0" encoding="utf-8"?>
<p:tagLst xmlns:p="http://schemas.openxmlformats.org/presentationml/2006/main">
  <p:tag name="KSO_WM_DIAGRAM_VIRTUALLY_FRAME" val="{&quot;height&quot;:296.5,&quot;left&quot;:100.55,&quot;top&quot;:117.7,&quot;width&quot;:762.9}"/>
</p:tagLst>
</file>

<file path=ppt/tags/tag104.xml><?xml version="1.0" encoding="utf-8"?>
<p:tagLst xmlns:p="http://schemas.openxmlformats.org/presentationml/2006/main">
  <p:tag name="KSO_WM_DIAGRAM_VIRTUALLY_FRAME" val="{&quot;height&quot;:296.5,&quot;left&quot;:100.55,&quot;top&quot;:117.7,&quot;width&quot;:762.9}"/>
</p:tagLst>
</file>

<file path=ppt/tags/tag105.xml><?xml version="1.0" encoding="utf-8"?>
<p:tagLst xmlns:p="http://schemas.openxmlformats.org/presentationml/2006/main">
  <p:tag name="KSO_WM_DIAGRAM_VIRTUALLY_FRAME" val="{&quot;height&quot;:296.5,&quot;left&quot;:100.55,&quot;top&quot;:117.7,&quot;width&quot;:762.9}"/>
</p:tagLst>
</file>

<file path=ppt/tags/tag106.xml><?xml version="1.0" encoding="utf-8"?>
<p:tagLst xmlns:p="http://schemas.openxmlformats.org/presentationml/2006/main">
  <p:tag name="KSO_WM_DIAGRAM_VIRTUALLY_FRAME" val="{&quot;height&quot;:296.5,&quot;left&quot;:100.55,&quot;top&quot;:117.7,&quot;width&quot;:762.9}"/>
</p:tagLst>
</file>

<file path=ppt/tags/tag107.xml><?xml version="1.0" encoding="utf-8"?>
<p:tagLst xmlns:p="http://schemas.openxmlformats.org/presentationml/2006/main">
  <p:tag name="KSO_WM_DIAGRAM_VIRTUALLY_FRAME" val="{&quot;height&quot;:296.5,&quot;left&quot;:100.55,&quot;top&quot;:117.7,&quot;width&quot;:762.9}"/>
</p:tagLst>
</file>

<file path=ppt/tags/tag108.xml><?xml version="1.0" encoding="utf-8"?>
<p:tagLst xmlns:p="http://schemas.openxmlformats.org/presentationml/2006/main">
  <p:tag name="picid" val="{6c31148c-cbe8-4b09-9935-02057dfe7e4b}"/>
  <p:tag name="KSO_WM_DIAGRAM_VIRTUALLY_FRAME" val="{&quot;height&quot;:296.5,&quot;left&quot;:100.55,&quot;top&quot;:117.7,&quot;width&quot;:762.9}"/>
</p:tagLst>
</file>

<file path=ppt/tags/tag109.xml><?xml version="1.0" encoding="utf-8"?>
<p:tagLst xmlns:p="http://schemas.openxmlformats.org/presentationml/2006/main">
  <p:tag name="KSO_WM_DIAGRAM_VIRTUALLY_FRAME" val="{&quot;height&quot;:296.5,&quot;left&quot;:100.55,&quot;top&quot;:117.7,&quot;width&quot;:762.9}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DIAGRAM_VIRTUALLY_FRAME" val="{&quot;height&quot;:296.5,&quot;left&quot;:100.55,&quot;top&quot;:117.7,&quot;width&quot;:762.9}"/>
</p:tagLst>
</file>

<file path=ppt/tags/tag111.xml><?xml version="1.0" encoding="utf-8"?>
<p:tagLst xmlns:p="http://schemas.openxmlformats.org/presentationml/2006/main">
  <p:tag name="KSO_WM_DIAGRAM_VIRTUALLY_FRAME" val="{&quot;height&quot;:296.5,&quot;left&quot;:100.55,&quot;top&quot;:117.7,&quot;width&quot;:762.9}"/>
</p:tagLst>
</file>

<file path=ppt/tags/tag112.xml><?xml version="1.0" encoding="utf-8"?>
<p:tagLst xmlns:p="http://schemas.openxmlformats.org/presentationml/2006/main">
  <p:tag name="KSO_WM_DIAGRAM_VIRTUALLY_FRAME" val="{&quot;height&quot;:296.5,&quot;left&quot;:100.55,&quot;top&quot;:117.7,&quot;width&quot;:762.9}"/>
  <p:tag name="picid" val="{b4146e0c-4c99-4bd1-b064-25ecd9e14863}"/>
</p:tagLst>
</file>

<file path=ppt/tags/tag113.xml><?xml version="1.0" encoding="utf-8"?>
<p:tagLst xmlns:p="http://schemas.openxmlformats.org/presentationml/2006/main">
  <p:tag name="KSO_WM_DIAGRAM_VIRTUALLY_FRAME" val="{&quot;height&quot;:296.5,&quot;left&quot;:100.55,&quot;top&quot;:117.7,&quot;width&quot;:762.9}"/>
</p:tagLst>
</file>

<file path=ppt/tags/tag114.xml><?xml version="1.0" encoding="utf-8"?>
<p:tagLst xmlns:p="http://schemas.openxmlformats.org/presentationml/2006/main">
  <p:tag name="KSO_WM_DIAGRAM_VIRTUALLY_FRAME" val="{&quot;height&quot;:296.5,&quot;left&quot;:100.55,&quot;top&quot;:117.7,&quot;width&quot;:762.9}"/>
</p:tagLst>
</file>

<file path=ppt/tags/tag115.xml><?xml version="1.0" encoding="utf-8"?>
<p:tagLst xmlns:p="http://schemas.openxmlformats.org/presentationml/2006/main">
  <p:tag name="KSO_WM_DIAGRAM_VIRTUALLY_FRAME" val="{&quot;height&quot;:296.5,&quot;left&quot;:100.55,&quot;top&quot;:117.7,&quot;width&quot;:762.9}"/>
</p:tagLst>
</file>

<file path=ppt/tags/tag116.xml><?xml version="1.0" encoding="utf-8"?>
<p:tagLst xmlns:p="http://schemas.openxmlformats.org/presentationml/2006/main">
  <p:tag name="KSO_WM_DIAGRAM_VIRTUALLY_FRAME" val="{&quot;height&quot;:296.5,&quot;left&quot;:100.55,&quot;top&quot;:117.7,&quot;width&quot;:762.9}"/>
  <p:tag name="picid" val="{3d6c1486-09dd-4d6f-8e0e-748304ebff32}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DIAGRAM_VIRTUALLY_FRAME" val="{&quot;height&quot;:242,&quot;left&quot;:163,&quot;top&quot;:180,&quot;width&quot;:636.2500787401575}"/>
</p:tagLst>
</file>

<file path=ppt/tags/tag119.xml><?xml version="1.0" encoding="utf-8"?>
<p:tagLst xmlns:p="http://schemas.openxmlformats.org/presentationml/2006/main">
  <p:tag name="KSO_WM_DIAGRAM_VIRTUALLY_FRAME" val="{&quot;height&quot;:242,&quot;left&quot;:163,&quot;top&quot;:180,&quot;width&quot;:636.2500787401575}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59_2*l_h_i*1_1_2"/>
  <p:tag name="KSO_WM_TEMPLATE_CATEGORY" val="diagram"/>
  <p:tag name="KSO_WM_TEMPLATE_INDEX" val="2023245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2"/>
  <p:tag name="KSO_WM_DIAGRAM_MAX_ITEMCNT" val="6"/>
  <p:tag name="KSO_WM_DIAGRAM_MIN_ITEMCNT" val="2"/>
  <p:tag name="KSO_WM_DIAGRAM_VIRTUALLY_FRAME" val="{&quot;height&quot;:370.00003937007875,&quot;left&quot;:37,&quot;top&quot;:100.375,&quot;width&quot;:887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120.xml><?xml version="1.0" encoding="utf-8"?>
<p:tagLst xmlns:p="http://schemas.openxmlformats.org/presentationml/2006/main">
  <p:tag name="KSO_WM_DIAGRAM_VIRTUALLY_FRAME" val="{&quot;height&quot;:242,&quot;left&quot;:163,&quot;top&quot;:180,&quot;width&quot;:636.2500787401575}"/>
</p:tagLst>
</file>

<file path=ppt/tags/tag121.xml><?xml version="1.0" encoding="utf-8"?>
<p:tagLst xmlns:p="http://schemas.openxmlformats.org/presentationml/2006/main">
  <p:tag name="KSO_WM_DIAGRAM_VIRTUALLY_FRAME" val="{&quot;height&quot;:242,&quot;left&quot;:163,&quot;top&quot;:180,&quot;width&quot;:636.2500787401575}"/>
</p:tagLst>
</file>

<file path=ppt/tags/tag122.xml><?xml version="1.0" encoding="utf-8"?>
<p:tagLst xmlns:p="http://schemas.openxmlformats.org/presentationml/2006/main">
  <p:tag name="KSO_WM_DIAGRAM_VIRTUALLY_FRAME" val="{&quot;height&quot;:242,&quot;left&quot;:163,&quot;top&quot;:180,&quot;width&quot;:636.2500787401575}"/>
</p:tagLst>
</file>

<file path=ppt/tags/tag123.xml><?xml version="1.0" encoding="utf-8"?>
<p:tagLst xmlns:p="http://schemas.openxmlformats.org/presentationml/2006/main">
  <p:tag name="KSO_WM_DIAGRAM_VIRTUALLY_FRAME" val="{&quot;height&quot;:242,&quot;left&quot;:163,&quot;top&quot;:180,&quot;width&quot;:636.2500787401575}"/>
</p:tagLst>
</file>

<file path=ppt/tags/tag124.xml><?xml version="1.0" encoding="utf-8"?>
<p:tagLst xmlns:p="http://schemas.openxmlformats.org/presentationml/2006/main">
  <p:tag name="KSO_WM_DIAGRAM_VIRTUALLY_FRAME" val="{&quot;height&quot;:242,&quot;left&quot;:163,&quot;top&quot;:180,&quot;width&quot;:636.2500787401575}"/>
</p:tagLst>
</file>

<file path=ppt/tags/tag125.xml><?xml version="1.0" encoding="utf-8"?>
<p:tagLst xmlns:p="http://schemas.openxmlformats.org/presentationml/2006/main">
  <p:tag name="KSO_WM_DIAGRAM_VIRTUALLY_FRAME" val="{&quot;height&quot;:242,&quot;left&quot;:163,&quot;top&quot;:180,&quot;width&quot;:636.2500787401575}"/>
</p:tagLst>
</file>

<file path=ppt/tags/tag126.xml><?xml version="1.0" encoding="utf-8"?>
<p:tagLst xmlns:p="http://schemas.openxmlformats.org/presentationml/2006/main">
  <p:tag name="KSO_WM_DIAGRAM_VIRTUALLY_FRAME" val="{&quot;height&quot;:242,&quot;left&quot;:163,&quot;top&quot;:180,&quot;width&quot;:636.2500787401575}"/>
</p:tagLst>
</file>

<file path=ppt/tags/tag127.xml><?xml version="1.0" encoding="utf-8"?>
<p:tagLst xmlns:p="http://schemas.openxmlformats.org/presentationml/2006/main">
  <p:tag name="KSO_WM_DIAGRAM_VIRTUALLY_FRAME" val="{&quot;height&quot;:242,&quot;left&quot;:163,&quot;top&quot;:180,&quot;width&quot;:636.2500787401575}"/>
</p:tagLst>
</file>

<file path=ppt/tags/tag128.xml><?xml version="1.0" encoding="utf-8"?>
<p:tagLst xmlns:p="http://schemas.openxmlformats.org/presentationml/2006/main">
  <p:tag name="KSO_WM_DIAGRAM_VIRTUALLY_FRAME" val="{&quot;height&quot;:242,&quot;left&quot;:163,&quot;top&quot;:180,&quot;width&quot;:636.2500787401575}"/>
</p:tagLst>
</file>

<file path=ppt/tags/tag129.xml><?xml version="1.0" encoding="utf-8"?>
<p:tagLst xmlns:p="http://schemas.openxmlformats.org/presentationml/2006/main">
  <p:tag name="KSO_WM_DIAGRAM_VIRTUALLY_FRAME" val="{&quot;height&quot;:242,&quot;left&quot;:163,&quot;top&quot;:180,&quot;width&quot;:636.2500787401575}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DIAGRAM_VIRTUALLY_FRAME" val="{&quot;height&quot;:242,&quot;left&quot;:163,&quot;top&quot;:180,&quot;width&quot;:636.2500787401575}"/>
</p:tagLst>
</file>

<file path=ppt/tags/tag131.xml><?xml version="1.0" encoding="utf-8"?>
<p:tagLst xmlns:p="http://schemas.openxmlformats.org/presentationml/2006/main">
  <p:tag name="KSO_WM_DIAGRAM_VIRTUALLY_FRAME" val="{&quot;height&quot;:242,&quot;left&quot;:163,&quot;top&quot;:180,&quot;width&quot;:636.2500787401575}"/>
</p:tagLst>
</file>

<file path=ppt/tags/tag132.xml><?xml version="1.0" encoding="utf-8"?>
<p:tagLst xmlns:p="http://schemas.openxmlformats.org/presentationml/2006/main">
  <p:tag name="KSO_WM_DIAGRAM_VIRTUALLY_FRAME" val="{&quot;height&quot;:242,&quot;left&quot;:163,&quot;top&quot;:180,&quot;width&quot;:636.2500787401575}"/>
</p:tagLst>
</file>

<file path=ppt/tags/tag133.xml><?xml version="1.0" encoding="utf-8"?>
<p:tagLst xmlns:p="http://schemas.openxmlformats.org/presentationml/2006/main">
  <p:tag name="KSO_WM_DIAGRAM_VIRTUALLY_FRAME" val="{&quot;height&quot;:242,&quot;left&quot;:163,&quot;top&quot;:180,&quot;width&quot;:636.2500787401575}"/>
</p:tagLst>
</file>

<file path=ppt/tags/tag134.xml><?xml version="1.0" encoding="utf-8"?>
<p:tagLst xmlns:p="http://schemas.openxmlformats.org/presentationml/2006/main">
  <p:tag name="KSO_WM_DIAGRAM_VIRTUALLY_FRAME" val="{&quot;height&quot;:242,&quot;left&quot;:163,&quot;top&quot;:180,&quot;width&quot;:636.2500787401575}"/>
</p:tagLst>
</file>

<file path=ppt/tags/tag135.xml><?xml version="1.0" encoding="utf-8"?>
<p:tagLst xmlns:p="http://schemas.openxmlformats.org/presentationml/2006/main">
  <p:tag name="KSO_WM_DIAGRAM_VIRTUALLY_FRAME" val="{&quot;height&quot;:242,&quot;left&quot;:163,&quot;top&quot;:180,&quot;width&quot;:636.2500787401575}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DIAGRAM_VIRTUALLY_FRAME" val="{&quot;height&quot;:159.67496062992126,&quot;left&quot;:129.25,&quot;top&quot;:280.62503937007875,&quot;width&quot;:699.65}"/>
</p:tagLst>
</file>

<file path=ppt/tags/tag138.xml><?xml version="1.0" encoding="utf-8"?>
<p:tagLst xmlns:p="http://schemas.openxmlformats.org/presentationml/2006/main">
  <p:tag name="KSO_WM_DIAGRAM_VIRTUALLY_FRAME" val="{&quot;height&quot;:159.67496062992126,&quot;left&quot;:129.25,&quot;top&quot;:280.62503937007875,&quot;width&quot;:699.65}"/>
</p:tagLst>
</file>

<file path=ppt/tags/tag139.xml><?xml version="1.0" encoding="utf-8"?>
<p:tagLst xmlns:p="http://schemas.openxmlformats.org/presentationml/2006/main">
  <p:tag name="KSO_WM_DIAGRAM_VIRTUALLY_FRAME" val="{&quot;height&quot;:159.67496062992126,&quot;left&quot;:129.25,&quot;top&quot;:280.62503937007875,&quot;width&quot;:699.65}"/>
</p:tagLst>
</file>

<file path=ppt/tags/tag14.xml><?xml version="1.0" encoding="utf-8"?>
<p:tagLst xmlns:p="http://schemas.openxmlformats.org/presentationml/2006/main">
  <p:tag name="KSO_WM_DIAGRAM_VIRTUALLY_FRAME" val="{&quot;height&quot;:242,&quot;left&quot;:163,&quot;top&quot;:180,&quot;width&quot;:636.2500787401575}"/>
</p:tagLst>
</file>

<file path=ppt/tags/tag140.xml><?xml version="1.0" encoding="utf-8"?>
<p:tagLst xmlns:p="http://schemas.openxmlformats.org/presentationml/2006/main">
  <p:tag name="KSO_WM_DIAGRAM_VIRTUALLY_FRAME" val="{&quot;height&quot;:159.67496062992126,&quot;left&quot;:129.25,&quot;top&quot;:280.62503937007875,&quot;width&quot;:699.65}"/>
</p:tagLst>
</file>

<file path=ppt/tags/tag141.xml><?xml version="1.0" encoding="utf-8"?>
<p:tagLst xmlns:p="http://schemas.openxmlformats.org/presentationml/2006/main">
  <p:tag name="KSO_WM_UNIT_PLACING_PICTURE_USER_VIEWPORT" val="{&quot;height&quot;:2624,&quot;width&quot;:2848}"/>
  <p:tag name="picid" val="{ff710838-c268-4e6d-8cda-b2ff0276818a}"/>
</p:tagLst>
</file>

<file path=ppt/tags/tag142.xml><?xml version="1.0" encoding="utf-8"?>
<p:tagLst xmlns:p="http://schemas.openxmlformats.org/presentationml/2006/main">
  <p:tag name="picid" val="{54bf9a12-ad5f-4a98-b200-0b2cf4da4d2d}"/>
</p:tagLst>
</file>

<file path=ppt/tags/tag143.xml><?xml version="1.0" encoding="utf-8"?>
<p:tagLst xmlns:p="http://schemas.openxmlformats.org/presentationml/2006/main">
  <p:tag name="KSO_WM_DIAGRAM_VIRTUALLY_FRAME" val="{&quot;height&quot;:159.67496062992126,&quot;left&quot;:129.25,&quot;top&quot;:280.62503937007875,&quot;width&quot;:699.65}"/>
</p:tagLst>
</file>

<file path=ppt/tags/tag144.xml><?xml version="1.0" encoding="utf-8"?>
<p:tagLst xmlns:p="http://schemas.openxmlformats.org/presentationml/2006/main">
  <p:tag name="KSO_WM_DIAGRAM_VIRTUALLY_FRAME" val="{&quot;height&quot;:159.67496062992126,&quot;left&quot;:129.25,&quot;top&quot;:280.62503937007875,&quot;width&quot;:699.65}"/>
</p:tagLst>
</file>

<file path=ppt/tags/tag145.xml><?xml version="1.0" encoding="utf-8"?>
<p:tagLst xmlns:p="http://schemas.openxmlformats.org/presentationml/2006/main">
  <p:tag name="picid" val="{3df4f97f-a04e-40f2-8e3a-82c965f4122d}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KSO_WM_BEAUTIFY_FLAG" val=""/>
</p:tagLst>
</file>

<file path=ppt/tags/tag148.xml><?xml version="1.0" encoding="utf-8"?>
<p:tagLst xmlns:p="http://schemas.openxmlformats.org/presentationml/2006/main">
  <p:tag name="picid" val="{0c847622-3886-4440-ae19-72bed4bf2ef3}"/>
</p:tagLst>
</file>

<file path=ppt/tags/tag149.xml><?xml version="1.0" encoding="utf-8"?>
<p:tagLst xmlns:p="http://schemas.openxmlformats.org/presentationml/2006/main">
  <p:tag name="resource_record_key" val="{&quot;10&quot;:[50001586,19977445,21545062]}"/>
</p:tagLst>
</file>

<file path=ppt/tags/tag15.xml><?xml version="1.0" encoding="utf-8"?>
<p:tagLst xmlns:p="http://schemas.openxmlformats.org/presentationml/2006/main">
  <p:tag name="KSO_WM_DIAGRAM_VIRTUALLY_FRAME" val="{&quot;height&quot;:242,&quot;left&quot;:163,&quot;top&quot;:180,&quot;width&quot;:636.2500787401575}"/>
</p:tagLst>
</file>

<file path=ppt/tags/tag16.xml><?xml version="1.0" encoding="utf-8"?>
<p:tagLst xmlns:p="http://schemas.openxmlformats.org/presentationml/2006/main">
  <p:tag name="KSO_WM_DIAGRAM_VIRTUALLY_FRAME" val="{&quot;height&quot;:242,&quot;left&quot;:163,&quot;top&quot;:180,&quot;width&quot;:636.2500787401575}"/>
</p:tagLst>
</file>

<file path=ppt/tags/tag17.xml><?xml version="1.0" encoding="utf-8"?>
<p:tagLst xmlns:p="http://schemas.openxmlformats.org/presentationml/2006/main">
  <p:tag name="KSO_WM_DIAGRAM_VIRTUALLY_FRAME" val="{&quot;height&quot;:242,&quot;left&quot;:163,&quot;top&quot;:180,&quot;width&quot;:636.2500787401575}"/>
</p:tagLst>
</file>

<file path=ppt/tags/tag18.xml><?xml version="1.0" encoding="utf-8"?>
<p:tagLst xmlns:p="http://schemas.openxmlformats.org/presentationml/2006/main">
  <p:tag name="KSO_WM_DIAGRAM_VIRTUALLY_FRAME" val="{&quot;height&quot;:242,&quot;left&quot;:163,&quot;top&quot;:180,&quot;width&quot;:636.2500787401575}"/>
</p:tagLst>
</file>

<file path=ppt/tags/tag19.xml><?xml version="1.0" encoding="utf-8"?>
<p:tagLst xmlns:p="http://schemas.openxmlformats.org/presentationml/2006/main">
  <p:tag name="KSO_WM_DIAGRAM_VIRTUALLY_FRAME" val="{&quot;height&quot;:242,&quot;left&quot;:163,&quot;top&quot;:180,&quot;width&quot;:636.2500787401575}"/>
</p:tagLst>
</file>

<file path=ppt/tags/tag2.xml><?xml version="1.0" encoding="utf-8"?>
<p:tagLst xmlns:p="http://schemas.openxmlformats.org/presentationml/2006/main">
  <p:tag name="PA" val="v4.0.0"/>
</p:tagLst>
</file>

<file path=ppt/tags/tag20.xml><?xml version="1.0" encoding="utf-8"?>
<p:tagLst xmlns:p="http://schemas.openxmlformats.org/presentationml/2006/main">
  <p:tag name="KSO_WM_DIAGRAM_VIRTUALLY_FRAME" val="{&quot;height&quot;:242,&quot;left&quot;:163,&quot;top&quot;:180,&quot;width&quot;:636.2500787401575}"/>
</p:tagLst>
</file>

<file path=ppt/tags/tag21.xml><?xml version="1.0" encoding="utf-8"?>
<p:tagLst xmlns:p="http://schemas.openxmlformats.org/presentationml/2006/main">
  <p:tag name="KSO_WM_DIAGRAM_VIRTUALLY_FRAME" val="{&quot;height&quot;:242,&quot;left&quot;:163,&quot;top&quot;:180,&quot;width&quot;:636.2500787401575}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59_2*l_h_i*1_1_2"/>
  <p:tag name="KSO_WM_TEMPLATE_CATEGORY" val="diagram"/>
  <p:tag name="KSO_WM_TEMPLATE_INDEX" val="2023245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2"/>
  <p:tag name="KSO_WM_DIAGRAM_MAX_ITEMCNT" val="6"/>
  <p:tag name="KSO_WM_DIAGRAM_MIN_ITEMCNT" val="2"/>
  <p:tag name="KSO_WM_DIAGRAM_VIRTUALLY_FRAME" val="{&quot;height&quot;:370.00003937007875,&quot;left&quot;:37,&quot;top&quot;:100.375,&quot;width&quot;:887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59_2*l_h_i*1_1_2"/>
  <p:tag name="KSO_WM_TEMPLATE_CATEGORY" val="diagram"/>
  <p:tag name="KSO_WM_TEMPLATE_INDEX" val="2023245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2"/>
  <p:tag name="KSO_WM_DIAGRAM_MAX_ITEMCNT" val="6"/>
  <p:tag name="KSO_WM_DIAGRAM_MIN_ITEMCNT" val="2"/>
  <p:tag name="KSO_WM_DIAGRAM_VIRTUALLY_FRAME" val="{&quot;height&quot;:377.4750393700788,&quot;left&quot;:37,&quot;top&quot;:92.9,&quot;width&quot;:887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59_2*l_h_i*1_1_2"/>
  <p:tag name="KSO_WM_TEMPLATE_CATEGORY" val="diagram"/>
  <p:tag name="KSO_WM_TEMPLATE_INDEX" val="20232459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2"/>
  <p:tag name="KSO_WM_DIAGRAM_MAX_ITEMCNT" val="6"/>
  <p:tag name="KSO_WM_DIAGRAM_MIN_ITEMCNT" val="2"/>
  <p:tag name="KSO_WM_DIAGRAM_VIRTUALLY_FRAME" val="{&quot;height&quot;:377.4750393700788,&quot;left&quot;:37,&quot;top&quot;:92.9,&quot;width&quot;:887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4726_4*l_h_i*1_1_1"/>
  <p:tag name="KSO_WM_TEMPLATE_CATEGORY" val="diagram"/>
  <p:tag name="KSO_WM_TEMPLATE_INDEX" val="20234726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485.139215650183,&quot;left&quot;:-15.55,&quot;top&quot;:74.66078740157482,&quot;width&quot;:1082.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d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USESOURCEFORMAT_APPLY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4726_4*l_h_i*1_1_2"/>
  <p:tag name="KSO_WM_TEMPLATE_CATEGORY" val="diagram"/>
  <p:tag name="KSO_WM_TEMPLATE_INDEX" val="202347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1_2"/>
  <p:tag name="KSO_WM_UNIT_FILL_TYPE" val="1"/>
  <p:tag name="KSO_WM_UNIT_FILL_FORE_SCHEMECOLOR_INDEX" val="5"/>
  <p:tag name="KSO_WM_UNIT_FILL_FORE_SCHEMECOLOR_INDEX_BRIGHTNESS" val="0"/>
  <p:tag name="KSO_WM_DIAGRAM_MAX_ITEMCNT" val="4"/>
  <p:tag name="KSO_WM_DIAGRAM_MIN_ITEMCNT" val="1"/>
  <p:tag name="KSO_WM_DIAGRAM_VIRTUALLY_FRAME" val="{&quot;height&quot;:485.139215650183,&quot;left&quot;:-15.55,&quot;top&quot;:74.66078740157482,&quot;width&quot;:1082.7}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2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4726_4*l_h_i*1_1_1"/>
  <p:tag name="KSO_WM_TEMPLATE_CATEGORY" val="diagram"/>
  <p:tag name="KSO_WM_TEMPLATE_INDEX" val="20234726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485.139215650183,&quot;left&quot;:-15.55,&quot;top&quot;:74.66078740157482,&quot;width&quot;:1082.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d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USESOURCEFORMAT_APPLY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4726_4*l_h_i*1_1_2"/>
  <p:tag name="KSO_WM_TEMPLATE_CATEGORY" val="diagram"/>
  <p:tag name="KSO_WM_TEMPLATE_INDEX" val="202347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1_2"/>
  <p:tag name="KSO_WM_UNIT_FILL_TYPE" val="1"/>
  <p:tag name="KSO_WM_UNIT_FILL_FORE_SCHEMECOLOR_INDEX" val="5"/>
  <p:tag name="KSO_WM_UNIT_FILL_FORE_SCHEMECOLOR_INDEX_BRIGHTNESS" val="0"/>
  <p:tag name="KSO_WM_DIAGRAM_MAX_ITEMCNT" val="4"/>
  <p:tag name="KSO_WM_DIAGRAM_MIN_ITEMCNT" val="1"/>
  <p:tag name="KSO_WM_DIAGRAM_VIRTUALLY_FRAME" val="{&quot;height&quot;:485.139215650183,&quot;left&quot;:-15.55,&quot;top&quot;:74.66078740157482,&quot;width&quot;:1082.7}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3.xml><?xml version="1.0" encoding="utf-8"?>
<p:tagLst xmlns:p="http://schemas.openxmlformats.org/presentationml/2006/main">
  <p:tag name="KSO_WM_DIAGRAM_VIRTUALLY_FRAME" val="{&quot;height&quot;:335.475,&quot;left&quot;:60.25,&quot;top&quot;:110.55,&quot;width&quot;:886.55}"/>
</p:tagLst>
</file>

<file path=ppt/tags/tag3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4726_4*l_h_i*1_1_1"/>
  <p:tag name="KSO_WM_TEMPLATE_CATEGORY" val="diagram"/>
  <p:tag name="KSO_WM_TEMPLATE_INDEX" val="20234726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485.139215650183,&quot;left&quot;:-15.55,&quot;top&quot;:74.66078740157482,&quot;width&quot;:1082.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d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USESOURCEFORMAT_APPLY" val="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4726_4*l_h_i*1_1_2"/>
  <p:tag name="KSO_WM_TEMPLATE_CATEGORY" val="diagram"/>
  <p:tag name="KSO_WM_TEMPLATE_INDEX" val="202347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1_2"/>
  <p:tag name="KSO_WM_UNIT_FILL_TYPE" val="1"/>
  <p:tag name="KSO_WM_UNIT_FILL_FORE_SCHEMECOLOR_INDEX" val="5"/>
  <p:tag name="KSO_WM_UNIT_FILL_FORE_SCHEMECOLOR_INDEX_BRIGHTNESS" val="0"/>
  <p:tag name="KSO_WM_DIAGRAM_MAX_ITEMCNT" val="4"/>
  <p:tag name="KSO_WM_DIAGRAM_MIN_ITEMCNT" val="1"/>
  <p:tag name="KSO_WM_DIAGRAM_VIRTUALLY_FRAME" val="{&quot;height&quot;:485.139215650183,&quot;left&quot;:-15.55,&quot;top&quot;:74.66078740157482,&quot;width&quot;:1082.7}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3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4726_4*l_h_i*1_1_1"/>
  <p:tag name="KSO_WM_TEMPLATE_CATEGORY" val="diagram"/>
  <p:tag name="KSO_WM_TEMPLATE_INDEX" val="20234726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485.139215650183,&quot;left&quot;:-15.55,&quot;top&quot;:74.66078740157482,&quot;width&quot;:1082.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d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USESOURCEFORMAT_APPLY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4726_4*l_h_i*1_1_2"/>
  <p:tag name="KSO_WM_TEMPLATE_CATEGORY" val="diagram"/>
  <p:tag name="KSO_WM_TEMPLATE_INDEX" val="202347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1_2"/>
  <p:tag name="KSO_WM_UNIT_FILL_TYPE" val="1"/>
  <p:tag name="KSO_WM_UNIT_FILL_FORE_SCHEMECOLOR_INDEX" val="5"/>
  <p:tag name="KSO_WM_UNIT_FILL_FORE_SCHEMECOLOR_INDEX_BRIGHTNESS" val="0"/>
  <p:tag name="KSO_WM_DIAGRAM_MAX_ITEMCNT" val="4"/>
  <p:tag name="KSO_WM_DIAGRAM_MIN_ITEMCNT" val="1"/>
  <p:tag name="KSO_WM_DIAGRAM_VIRTUALLY_FRAME" val="{&quot;height&quot;:485.139215650183,&quot;left&quot;:-15.55,&quot;top&quot;:74.66078740157482,&quot;width&quot;:1082.7}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34.xml><?xml version="1.0" encoding="utf-8"?>
<p:tagLst xmlns:p="http://schemas.openxmlformats.org/presentationml/2006/main">
  <p:tag name="KSO_WM_DIAGRAM_VIRTUALLY_FRAME" val="{&quot;height&quot;:180.45,&quot;left&quot;:186.25,&quot;top&quot;:185.7,&quot;width&quot;:598.8}"/>
</p:tagLst>
</file>

<file path=ppt/tags/tag35.xml><?xml version="1.0" encoding="utf-8"?>
<p:tagLst xmlns:p="http://schemas.openxmlformats.org/presentationml/2006/main">
  <p:tag name="KSO_WM_DIAGRAM_VIRTUALLY_FRAME" val="{&quot;height&quot;:180.45,&quot;left&quot;:186.25,&quot;top&quot;:185.7,&quot;width&quot;:598.8}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DIAGRAM_VIRTUALLY_FRAME" val="{&quot;height&quot;:243.87622047244093,&quot;left&quot;:92.3759842519685,&quot;top&quot;:163.76779527559057,&quot;width&quot;:773.6604724409448}"/>
</p:tagLst>
</file>

<file path=ppt/tags/tag38.xml><?xml version="1.0" encoding="utf-8"?>
<p:tagLst xmlns:p="http://schemas.openxmlformats.org/presentationml/2006/main">
  <p:tag name="KSO_WM_DIAGRAM_VIRTUALLY_FRAME" val="{&quot;height&quot;:243.87622047244093,&quot;left&quot;:92.3759842519685,&quot;top&quot;:163.76779527559057,&quot;width&quot;:773.6604724409448}"/>
</p:tagLst>
</file>

<file path=ppt/tags/tag39.xml><?xml version="1.0" encoding="utf-8"?>
<p:tagLst xmlns:p="http://schemas.openxmlformats.org/presentationml/2006/main">
  <p:tag name="KSO_WM_DIAGRAM_VIRTUALLY_FRAME" val="{&quot;height&quot;:243.87622047244093,&quot;left&quot;:92.3759842519685,&quot;top&quot;:163.76779527559057,&quot;width&quot;:773.6604724409448}"/>
</p:tagLst>
</file>

<file path=ppt/tags/tag4.xml><?xml version="1.0" encoding="utf-8"?>
<p:tagLst xmlns:p="http://schemas.openxmlformats.org/presentationml/2006/main">
  <p:tag name="KSO_WM_DIAGRAM_VIRTUALLY_FRAME" val="{&quot;height&quot;:335.475,&quot;left&quot;:60.25,&quot;top&quot;:110.55,&quot;width&quot;:886.55}"/>
</p:tagLst>
</file>

<file path=ppt/tags/tag40.xml><?xml version="1.0" encoding="utf-8"?>
<p:tagLst xmlns:p="http://schemas.openxmlformats.org/presentationml/2006/main">
  <p:tag name="KSO_WM_DIAGRAM_VIRTUALLY_FRAME" val="{&quot;height&quot;:243.87622047244093,&quot;left&quot;:92.3759842519685,&quot;top&quot;:163.76779527559057,&quot;width&quot;:773.6604724409448}"/>
</p:tagLst>
</file>

<file path=ppt/tags/tag41.xml><?xml version="1.0" encoding="utf-8"?>
<p:tagLst xmlns:p="http://schemas.openxmlformats.org/presentationml/2006/main">
  <p:tag name="KSO_WM_DIAGRAM_VIRTUALLY_FRAME" val="{&quot;height&quot;:212.87503937007878,&quot;left&quot;:218.37503937007872,&quot;top&quot;:226.25,&quot;width&quot;:524.5}"/>
</p:tagLst>
</file>

<file path=ppt/tags/tag42.xml><?xml version="1.0" encoding="utf-8"?>
<p:tagLst xmlns:p="http://schemas.openxmlformats.org/presentationml/2006/main">
  <p:tag name="KSO_WM_DIAGRAM_VIRTUALLY_FRAME" val="{&quot;height&quot;:313.65,&quot;left&quot;:31.05,&quot;top&quot;:160.2,&quot;width&quot;:891.6}"/>
</p:tagLst>
</file>

<file path=ppt/tags/tag43.xml><?xml version="1.0" encoding="utf-8"?>
<p:tagLst xmlns:p="http://schemas.openxmlformats.org/presentationml/2006/main">
  <p:tag name="KSO_WM_DIAGRAM_VIRTUALLY_FRAME" val="{&quot;height&quot;:308.85,&quot;left&quot;:85.05,&quot;top&quot;:112,&quot;width&quot;:829.5}"/>
</p:tagLst>
</file>

<file path=ppt/tags/tag44.xml><?xml version="1.0" encoding="utf-8"?>
<p:tagLst xmlns:p="http://schemas.openxmlformats.org/presentationml/2006/main">
  <p:tag name="KSO_WM_DIAGRAM_VIRTUALLY_FRAME" val="{&quot;height&quot;:308.85,&quot;left&quot;:85.05,&quot;top&quot;:112,&quot;width&quot;:829.5}"/>
</p:tagLst>
</file>

<file path=ppt/tags/tag45.xml><?xml version="1.0" encoding="utf-8"?>
<p:tagLst xmlns:p="http://schemas.openxmlformats.org/presentationml/2006/main">
  <p:tag name="KSO_WM_DIAGRAM_VIRTUALLY_FRAME" val="{&quot;height&quot;:308.85,&quot;left&quot;:85.05,&quot;top&quot;:112,&quot;width&quot;:829.5}"/>
</p:tagLst>
</file>

<file path=ppt/tags/tag46.xml><?xml version="1.0" encoding="utf-8"?>
<p:tagLst xmlns:p="http://schemas.openxmlformats.org/presentationml/2006/main">
  <p:tag name="KSO_WM_DIAGRAM_VIRTUALLY_FRAME" val="{&quot;height&quot;:308.85,&quot;left&quot;:85.05,&quot;top&quot;:112,&quot;width&quot;:829.5}"/>
</p:tagLst>
</file>

<file path=ppt/tags/tag47.xml><?xml version="1.0" encoding="utf-8"?>
<p:tagLst xmlns:p="http://schemas.openxmlformats.org/presentationml/2006/main">
  <p:tag name="KSO_WM_DIAGRAM_VIRTUALLY_FRAME" val="{&quot;height&quot;:308.85,&quot;left&quot;:85.05,&quot;top&quot;:112,&quot;width&quot;:829.5}"/>
</p:tagLst>
</file>

<file path=ppt/tags/tag48.xml><?xml version="1.0" encoding="utf-8"?>
<p:tagLst xmlns:p="http://schemas.openxmlformats.org/presentationml/2006/main">
  <p:tag name="KSO_WM_DIAGRAM_VIRTUALLY_FRAME" val="{&quot;height&quot;:308.85,&quot;left&quot;:85.05,&quot;top&quot;:112,&quot;width&quot;:829.5}"/>
</p:tagLst>
</file>

<file path=ppt/tags/tag49.xml><?xml version="1.0" encoding="utf-8"?>
<p:tagLst xmlns:p="http://schemas.openxmlformats.org/presentationml/2006/main">
  <p:tag name="KSO_WM_DIAGRAM_VIRTUALLY_FRAME" val="{&quot;height&quot;:308.85,&quot;left&quot;:85.05,&quot;top&quot;:112,&quot;width&quot;:829.5}"/>
</p:tagLst>
</file>

<file path=ppt/tags/tag5.xml><?xml version="1.0" encoding="utf-8"?>
<p:tagLst xmlns:p="http://schemas.openxmlformats.org/presentationml/2006/main">
  <p:tag name="KSO_WM_DIAGRAM_VIRTUALLY_FRAME" val="{&quot;height&quot;:335.475,&quot;left&quot;:60.25,&quot;top&quot;:110.55,&quot;width&quot;:886.55}"/>
</p:tagLst>
</file>

<file path=ppt/tags/tag50.xml><?xml version="1.0" encoding="utf-8"?>
<p:tagLst xmlns:p="http://schemas.openxmlformats.org/presentationml/2006/main">
  <p:tag name="KSO_WM_DIAGRAM_VIRTUALLY_FRAME" val="{&quot;height&quot;:308.85,&quot;left&quot;:85.05,&quot;top&quot;:112,&quot;width&quot;:829.5}"/>
</p:tagLst>
</file>

<file path=ppt/tags/tag51.xml><?xml version="1.0" encoding="utf-8"?>
<p:tagLst xmlns:p="http://schemas.openxmlformats.org/presentationml/2006/main">
  <p:tag name="KSO_WM_DIAGRAM_VIRTUALLY_FRAME" val="{&quot;height&quot;:212.87503937007878,&quot;left&quot;:218.37503937007872,&quot;top&quot;:226.25,&quot;width&quot;:524.5}"/>
</p:tagLst>
</file>

<file path=ppt/tags/tag52.xml><?xml version="1.0" encoding="utf-8"?>
<p:tagLst xmlns:p="http://schemas.openxmlformats.org/presentationml/2006/main">
  <p:tag name="KSO_WM_DIAGRAM_VIRTUALLY_FRAME" val="{&quot;height&quot;:303.65,&quot;left&quot;:101.3,&quot;top&quot;:112,&quot;width&quot;:813.25}"/>
</p:tagLst>
</file>

<file path=ppt/tags/tag53.xml><?xml version="1.0" encoding="utf-8"?>
<p:tagLst xmlns:p="http://schemas.openxmlformats.org/presentationml/2006/main">
  <p:tag name="KSO_WM_DIAGRAM_VIRTUALLY_FRAME" val="{&quot;height&quot;:303.65,&quot;left&quot;:101.3,&quot;top&quot;:112,&quot;width&quot;:813.25}"/>
</p:tagLst>
</file>

<file path=ppt/tags/tag54.xml><?xml version="1.0" encoding="utf-8"?>
<p:tagLst xmlns:p="http://schemas.openxmlformats.org/presentationml/2006/main">
  <p:tag name="KSO_WM_DIAGRAM_VIRTUALLY_FRAME" val="{&quot;height&quot;:303.65,&quot;left&quot;:101.3,&quot;top&quot;:112,&quot;width&quot;:813.25}"/>
</p:tagLst>
</file>

<file path=ppt/tags/tag55.xml><?xml version="1.0" encoding="utf-8"?>
<p:tagLst xmlns:p="http://schemas.openxmlformats.org/presentationml/2006/main">
  <p:tag name="KSO_WM_DIAGRAM_VIRTUALLY_FRAME" val="{&quot;height&quot;:303.65,&quot;left&quot;:101.3,&quot;top&quot;:112,&quot;width&quot;:813.25}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UNIT_PIC_EFFECT" val="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5091_1*i*1"/>
  <p:tag name="KSO_WM_TEMPLATE_CATEGORY" val="custom"/>
  <p:tag name="KSO_WM_TEMPLATE_INDEX" val="20235091"/>
  <p:tag name="KSO_WM_UNIT_LAYERLEVEL" val="1"/>
  <p:tag name="KSO_WM_TAG_VERSION" val="3.0"/>
  <p:tag name="KSO_WM_BEAUTIFY_FLAG" val="#wm#"/>
  <p:tag name="KSO_WM_UNIT_PIC_EFFECT" val="1"/>
  <p:tag name="KSO_WM_UNIT_PLACING_PICTURE_USER_VIEWPORT" val="{&quot;height&quot;:5881,&quot;width&quot;:8398}"/>
</p:tagLst>
</file>

<file path=ppt/tags/tag59.xml><?xml version="1.0" encoding="utf-8"?>
<p:tagLst xmlns:p="http://schemas.openxmlformats.org/presentationml/2006/main">
  <p:tag name="KSO_WM_UNIT_VALUE" val="1539*254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5091_1*d*1"/>
  <p:tag name="KSO_WM_TEMPLATE_CATEGORY" val="custom"/>
  <p:tag name="KSO_WM_TEMPLATE_INDEX" val="20235091"/>
  <p:tag name="KSO_WM_UNIT_LAYERLEVEL" val="1"/>
  <p:tag name="KSO_WM_TAG_VERSION" val="3.0"/>
  <p:tag name="KSO_WM_BEAUTIFY_FLAG" val="#wm#"/>
  <p:tag name="KSO_WM_UNIT_PIC_EFFECT" val="1"/>
  <p:tag name="picid" val="{ecf980e8-3051-42b6-b533-41086a1039ac}"/>
</p:tagLst>
</file>

<file path=ppt/tags/tag6.xml><?xml version="1.0" encoding="utf-8"?>
<p:tagLst xmlns:p="http://schemas.openxmlformats.org/presentationml/2006/main">
  <p:tag name="KSO_WM_DIAGRAM_VIRTUALLY_FRAME" val="{&quot;height&quot;:335.475,&quot;left&quot;:60.25,&quot;top&quot;:110.55,&quot;width&quot;:886.55}"/>
</p:tagLst>
</file>

<file path=ppt/tags/tag6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14_5*l_h_f*1_1_1"/>
  <p:tag name="KSO_WM_TEMPLATE_CATEGORY" val="diagram"/>
  <p:tag name="KSO_WM_TEMPLATE_INDEX" val="20231714"/>
  <p:tag name="KSO_WM_UNIT_LAYERLEVEL" val="1_1_1"/>
  <p:tag name="KSO_WM_TAG_VERSION" val="3.0"/>
  <p:tag name="KSO_WM_UNIT_TEXT_FILL_FORE_SCHEMECOLOR_INDEX_BRIGHTNESS" val="0.3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88.1500033208892,&quot;left&quot;:30.1,&quot;top&quot;:97.35,&quot;width&quot;:870.60945144292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输入你的项正文，文字是您思想的提炼，请尽量言简意赅的阐述观点。"/>
  <p:tag name="KSO_WM_UNIT_TEXT_FILL_FORE_SCHEMECOLOR_INDEX" val="1"/>
  <p:tag name="KSO_WM_UNIT_TEXT_FILL_TYPE" val="1"/>
  <p:tag name="KSO_WM_UNIT_USESOURCEFORMAT_APPLY" val="1"/>
</p:tagLst>
</file>

<file path=ppt/tags/tag6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14_5*l_h_f*1_1_1"/>
  <p:tag name="KSO_WM_TEMPLATE_CATEGORY" val="diagram"/>
  <p:tag name="KSO_WM_TEMPLATE_INDEX" val="20231714"/>
  <p:tag name="KSO_WM_UNIT_LAYERLEVEL" val="1_1_1"/>
  <p:tag name="KSO_WM_TAG_VERSION" val="3.0"/>
  <p:tag name="KSO_WM_UNIT_TEXT_FILL_FORE_SCHEMECOLOR_INDEX_BRIGHTNESS" val="0.3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88.1500033208892,&quot;left&quot;:30.1,&quot;top&quot;:97.35,&quot;width&quot;:870.60945144292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输入你的项正文，文字是您思想的提炼，请尽量言简意赅的阐述观点。"/>
  <p:tag name="KSO_WM_UNIT_TEXT_FILL_FORE_SCHEMECOLOR_INDEX" val="1"/>
  <p:tag name="KSO_WM_UNIT_TEXT_FILL_TYPE" val="1"/>
  <p:tag name="KSO_WM_UNIT_USESOURCEFORMAT_APPLY" val="1"/>
</p:tagLst>
</file>

<file path=ppt/tags/tag6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14_5*l_h_f*1_1_1"/>
  <p:tag name="KSO_WM_TEMPLATE_CATEGORY" val="diagram"/>
  <p:tag name="KSO_WM_TEMPLATE_INDEX" val="20231714"/>
  <p:tag name="KSO_WM_UNIT_LAYERLEVEL" val="1_1_1"/>
  <p:tag name="KSO_WM_TAG_VERSION" val="3.0"/>
  <p:tag name="KSO_WM_UNIT_TEXT_FILL_FORE_SCHEMECOLOR_INDEX_BRIGHTNESS" val="0.3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88.1500033208892,&quot;left&quot;:30.1,&quot;top&quot;:97.35,&quot;width&quot;:870.60945144292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输入你的项正文，文字是您思想的提炼，请尽量言简意赅的阐述观点。"/>
  <p:tag name="KSO_WM_UNIT_TEXT_FILL_FORE_SCHEMECOLOR_INDEX" val="1"/>
  <p:tag name="KSO_WM_UNIT_TEXT_FILL_TYPE" val="1"/>
  <p:tag name="KSO_WM_UNIT_USESOURCEFORMAT_APPLY" val="1"/>
</p:tagLst>
</file>

<file path=ppt/tags/tag6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14_5*l_h_f*1_1_1"/>
  <p:tag name="KSO_WM_TEMPLATE_CATEGORY" val="diagram"/>
  <p:tag name="KSO_WM_TEMPLATE_INDEX" val="20231714"/>
  <p:tag name="KSO_WM_UNIT_LAYERLEVEL" val="1_1_1"/>
  <p:tag name="KSO_WM_TAG_VERSION" val="3.0"/>
  <p:tag name="KSO_WM_UNIT_TEXT_FILL_FORE_SCHEMECOLOR_INDEX_BRIGHTNESS" val="0.3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88.1500033208892,&quot;left&quot;:30.1,&quot;top&quot;:97.35,&quot;width&quot;:870.60945144292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输入你的项正文，文字是您思想的提炼，请尽量言简意赅的阐述观点。"/>
  <p:tag name="KSO_WM_UNIT_TEXT_FILL_FORE_SCHEMECOLOR_INDEX" val="1"/>
  <p:tag name="KSO_WM_UNIT_TEXT_FILL_TYPE" val="1"/>
  <p:tag name="KSO_WM_UNIT_USESOURCEFORMAT_APPLY" val="1"/>
</p:tagLst>
</file>

<file path=ppt/tags/tag64.xml><?xml version="1.0" encoding="utf-8"?>
<p:tagLst xmlns:p="http://schemas.openxmlformats.org/presentationml/2006/main">
  <p:tag name="KSO_WM_DIAGRAM_VIRTUALLY_FRAME" val="{&quot;height&quot;:212.87503937007878,&quot;left&quot;:218.37503937007872,&quot;top&quot;:226.25,&quot;width&quot;:524.5}"/>
</p:tagLst>
</file>

<file path=ppt/tags/tag65.xml><?xml version="1.0" encoding="utf-8"?>
<p:tagLst xmlns:p="http://schemas.openxmlformats.org/presentationml/2006/main">
  <p:tag name="KSO_WM_DIAGRAM_VIRTUALLY_FRAME" val="{&quot;height&quot;:212.87503937007878,&quot;left&quot;:218.37503937007872,&quot;top&quot;:226.25,&quot;width&quot;:524.5}"/>
</p:tagLst>
</file>

<file path=ppt/tags/tag66.xml><?xml version="1.0" encoding="utf-8"?>
<p:tagLst xmlns:p="http://schemas.openxmlformats.org/presentationml/2006/main">
  <p:tag name="KSO_WM_DIAGRAM_VIRTUALLY_FRAME" val="{&quot;height&quot;:308.85,&quot;left&quot;:85.05,&quot;top&quot;:112,&quot;width&quot;:829.5}"/>
</p:tagLst>
</file>

<file path=ppt/tags/tag67.xml><?xml version="1.0" encoding="utf-8"?>
<p:tagLst xmlns:p="http://schemas.openxmlformats.org/presentationml/2006/main">
  <p:tag name="KSO_WM_DIAGRAM_VIRTUALLY_FRAME" val="{&quot;height&quot;:308.85,&quot;left&quot;:85.05,&quot;top&quot;:112,&quot;width&quot;:829.5}"/>
</p:tagLst>
</file>

<file path=ppt/tags/tag68.xml><?xml version="1.0" encoding="utf-8"?>
<p:tagLst xmlns:p="http://schemas.openxmlformats.org/presentationml/2006/main">
  <p:tag name="KSO_WM_DIAGRAM_VIRTUALLY_FRAME" val="{&quot;height&quot;:308.85,&quot;left&quot;:85.05,&quot;top&quot;:112,&quot;width&quot;:829.5}"/>
</p:tagLst>
</file>

<file path=ppt/tags/tag69.xml><?xml version="1.0" encoding="utf-8"?>
<p:tagLst xmlns:p="http://schemas.openxmlformats.org/presentationml/2006/main">
  <p:tag name="KSO_WM_DIAGRAM_VIRTUALLY_FRAME" val="{&quot;height&quot;:308.85,&quot;left&quot;:85.05,&quot;top&quot;:112,&quot;width&quot;:829.5}"/>
</p:tagLst>
</file>

<file path=ppt/tags/tag7.xml><?xml version="1.0" encoding="utf-8"?>
<p:tagLst xmlns:p="http://schemas.openxmlformats.org/presentationml/2006/main">
  <p:tag name="KSO_WM_DIAGRAM_VIRTUALLY_FRAME" val="{&quot;height&quot;:335.475,&quot;left&quot;:60.25,&quot;top&quot;:110.55,&quot;width&quot;:886.55}"/>
</p:tagLst>
</file>

<file path=ppt/tags/tag70.xml><?xml version="1.0" encoding="utf-8"?>
<p:tagLst xmlns:p="http://schemas.openxmlformats.org/presentationml/2006/main">
  <p:tag name="KSO_WM_DIAGRAM_VIRTUALLY_FRAME" val="{&quot;height&quot;:314.8,&quot;left&quot;:48,&quot;top&quot;:112,&quot;width&quot;:866.55}"/>
</p:tagLst>
</file>

<file path=ppt/tags/tag71.xml><?xml version="1.0" encoding="utf-8"?>
<p:tagLst xmlns:p="http://schemas.openxmlformats.org/presentationml/2006/main">
  <p:tag name="KSO_WM_DIAGRAM_VIRTUALLY_FRAME" val="{&quot;height&quot;:314.8,&quot;left&quot;:48,&quot;top&quot;:112,&quot;width&quot;:866.55}"/>
</p:tagLst>
</file>

<file path=ppt/tags/tag72.xml><?xml version="1.0" encoding="utf-8"?>
<p:tagLst xmlns:p="http://schemas.openxmlformats.org/presentationml/2006/main">
  <p:tag name="KSO_WM_DIAGRAM_VIRTUALLY_FRAME" val="{&quot;height&quot;:314.8,&quot;left&quot;:48,&quot;top&quot;:112,&quot;width&quot;:866.55}"/>
</p:tagLst>
</file>

<file path=ppt/tags/tag73.xml><?xml version="1.0" encoding="utf-8"?>
<p:tagLst xmlns:p="http://schemas.openxmlformats.org/presentationml/2006/main">
  <p:tag name="KSO_WM_DIAGRAM_VIRTUALLY_FRAME" val="{&quot;height&quot;:314.8,&quot;left&quot;:48,&quot;top&quot;:112,&quot;width&quot;:866.55}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14_5*l_h_f*1_1_1"/>
  <p:tag name="KSO_WM_TEMPLATE_CATEGORY" val="diagram"/>
  <p:tag name="KSO_WM_TEMPLATE_INDEX" val="20231714"/>
  <p:tag name="KSO_WM_UNIT_LAYERLEVEL" val="1_1_1"/>
  <p:tag name="KSO_WM_TAG_VERSION" val="3.0"/>
  <p:tag name="KSO_WM_UNIT_TEXT_FILL_FORE_SCHEMECOLOR_INDEX_BRIGHTNESS" val="0.3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14.8,&quot;left&quot;:48,&quot;top&quot;:112,&quot;width&quot;:866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输入你的项正文，文字是您思想的提炼，请尽量言简意赅的阐述观点。"/>
  <p:tag name="KSO_WM_UNIT_TEXT_FILL_FORE_SCHEMECOLOR_INDEX" val="1"/>
  <p:tag name="KSO_WM_UNIT_TEXT_FILL_TYPE" val="1"/>
  <p:tag name="KSO_WM_UNIT_USESOURCEFORMAT_APPLY" val="1"/>
</p:tagLst>
</file>

<file path=ppt/tags/tag7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14_5*l_h_f*1_1_1"/>
  <p:tag name="KSO_WM_TEMPLATE_CATEGORY" val="diagram"/>
  <p:tag name="KSO_WM_TEMPLATE_INDEX" val="20231714"/>
  <p:tag name="KSO_WM_UNIT_LAYERLEVEL" val="1_1_1"/>
  <p:tag name="KSO_WM_TAG_VERSION" val="3.0"/>
  <p:tag name="KSO_WM_UNIT_TEXT_FILL_FORE_SCHEMECOLOR_INDEX_BRIGHTNESS" val="0.3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14.8,&quot;left&quot;:48,&quot;top&quot;:112,&quot;width&quot;:866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输入你的项正文，文字是您思想的提炼，请尽量言简意赅的阐述观点。"/>
  <p:tag name="KSO_WM_UNIT_TEXT_FILL_FORE_SCHEMECOLOR_INDEX" val="1"/>
  <p:tag name="KSO_WM_UNIT_TEXT_FILL_TYPE" val="1"/>
  <p:tag name="KSO_WM_UNIT_USESOURCEFORMAT_APPLY" val="1"/>
</p:tagLst>
</file>

<file path=ppt/tags/tag7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14_5*l_h_f*1_1_1"/>
  <p:tag name="KSO_WM_TEMPLATE_CATEGORY" val="diagram"/>
  <p:tag name="KSO_WM_TEMPLATE_INDEX" val="20231714"/>
  <p:tag name="KSO_WM_UNIT_LAYERLEVEL" val="1_1_1"/>
  <p:tag name="KSO_WM_TAG_VERSION" val="3.0"/>
  <p:tag name="KSO_WM_UNIT_TEXT_FILL_FORE_SCHEMECOLOR_INDEX_BRIGHTNESS" val="0.3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14.8,&quot;left&quot;:48,&quot;top&quot;:112,&quot;width&quot;:866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输入你的项正文，文字是您思想的提炼，请尽量言简意赅的阐述观点。"/>
  <p:tag name="KSO_WM_UNIT_TEXT_FILL_FORE_SCHEMECOLOR_INDEX" val="1"/>
  <p:tag name="KSO_WM_UNIT_TEXT_FILL_TYPE" val="1"/>
  <p:tag name="KSO_WM_UNIT_USESOURCEFORMAT_APPLY" val="1"/>
</p:tagLst>
</file>

<file path=ppt/tags/tag7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14_5*l_h_f*1_1_1"/>
  <p:tag name="KSO_WM_TEMPLATE_CATEGORY" val="diagram"/>
  <p:tag name="KSO_WM_TEMPLATE_INDEX" val="20231714"/>
  <p:tag name="KSO_WM_UNIT_LAYERLEVEL" val="1_1_1"/>
  <p:tag name="KSO_WM_TAG_VERSION" val="3.0"/>
  <p:tag name="KSO_WM_UNIT_TEXT_FILL_FORE_SCHEMECOLOR_INDEX_BRIGHTNESS" val="0.3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14.8,&quot;left&quot;:48,&quot;top&quot;:112,&quot;width&quot;:866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输入你的项正文，文字是您思想的提炼，请尽量言简意赅的阐述观点。"/>
  <p:tag name="KSO_WM_UNIT_TEXT_FILL_FORE_SCHEMECOLOR_INDEX" val="1"/>
  <p:tag name="KSO_WM_UNIT_TEXT_FILL_TYPE" val="1"/>
  <p:tag name="KSO_WM_UNIT_USESOURCEFORMAT_APPLY" val="1"/>
</p:tagLst>
</file>

<file path=ppt/tags/tag79.xml><?xml version="1.0" encoding="utf-8"?>
<p:tagLst xmlns:p="http://schemas.openxmlformats.org/presentationml/2006/main">
  <p:tag name="KSO_WM_UNIT_PIC_EFFECT" val="1"/>
  <p:tag name="KSO_WM_UNIT_PLACING_PICTURE_USER_VIEWPORT" val="{&quot;height&quot;:4592.277370150916,&quot;width&quot;:3268.003731814287}"/>
</p:tagLst>
</file>

<file path=ppt/tags/tag8.xml><?xml version="1.0" encoding="utf-8"?>
<p:tagLst xmlns:p="http://schemas.openxmlformats.org/presentationml/2006/main">
  <p:tag name="KSO_WM_DIAGRAM_VIRTUALLY_FRAME" val="{&quot;height&quot;:335.475,&quot;left&quot;:-56.74999999999998,&quot;top&quot;:110.55,&quot;width&quot;:1003.55}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5047_1*i*1"/>
  <p:tag name="KSO_WM_TEMPLATE_CATEGORY" val="custom"/>
  <p:tag name="KSO_WM_TEMPLATE_INDEX" val="20235047"/>
  <p:tag name="KSO_WM_UNIT_LAYERLEVEL" val="1"/>
  <p:tag name="KSO_WM_TAG_VERSION" val="3.0"/>
  <p:tag name="KSO_WM_BEAUTIFY_FLAG" val="#wm#"/>
  <p:tag name="KSO_WM_UNIT_PIC_EFFECT" val="1"/>
</p:tagLst>
</file>

<file path=ppt/tags/tag81.xml><?xml version="1.0" encoding="utf-8"?>
<p:tagLst xmlns:p="http://schemas.openxmlformats.org/presentationml/2006/main">
  <p:tag name="KSO_WM_UNIT_VALUE" val="2495*175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5047_1*d*1"/>
  <p:tag name="KSO_WM_TEMPLATE_CATEGORY" val="custom"/>
  <p:tag name="KSO_WM_TEMPLATE_INDEX" val="20235047"/>
  <p:tag name="KSO_WM_UNIT_LAYERLEVEL" val="1"/>
  <p:tag name="KSO_WM_TAG_VERSION" val="3.0"/>
  <p:tag name="KSO_WM_BEAUTIFY_FLAG" val="#wm#"/>
  <p:tag name="KSO_WM_UNIT_PIC_EFFECT" val="1"/>
  <p:tag name="picid" val="{9242703d-2c6e-4a17-94eb-6ba534a0a0a6}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35047_1*i*4"/>
  <p:tag name="KSO_WM_TEMPLATE_CATEGORY" val="custom"/>
  <p:tag name="KSO_WM_TEMPLATE_INDEX" val="20235047"/>
  <p:tag name="KSO_WM_UNIT_LAYERLEVEL" val="1"/>
  <p:tag name="KSO_WM_TAG_VERSION" val="3.0"/>
  <p:tag name="KSO_WM_BEAUTIFY_FLAG" val="#wm#"/>
  <p:tag name="KSO_WM_UNIT_PIC_EFFECT" val="1"/>
</p:tagLst>
</file>

<file path=ppt/tags/tag83.xml><?xml version="1.0" encoding="utf-8"?>
<p:tagLst xmlns:p="http://schemas.openxmlformats.org/presentationml/2006/main">
  <p:tag name="picid" val="{e55a4d74-78bc-4755-9dc7-1e4b119650aa}"/>
</p:tagLst>
</file>

<file path=ppt/tags/tag84.xml><?xml version="1.0" encoding="utf-8"?>
<p:tagLst xmlns:p="http://schemas.openxmlformats.org/presentationml/2006/main">
  <p:tag name="KSO_WM_DIAGRAM_VIRTUALLY_FRAME" val="{&quot;height&quot;:308.85,&quot;left&quot;:85.05,&quot;top&quot;:112,&quot;width&quot;:829.5}"/>
</p:tagLst>
</file>

<file path=ppt/tags/tag85.xml><?xml version="1.0" encoding="utf-8"?>
<p:tagLst xmlns:p="http://schemas.openxmlformats.org/presentationml/2006/main">
  <p:tag name="KSO_WM_DIAGRAM_VIRTUALLY_FRAME" val="{&quot;height&quot;:212.87503937007878,&quot;left&quot;:218.37503937007872,&quot;top&quot;:226.25,&quot;width&quot;:524.5}"/>
</p:tagLst>
</file>

<file path=ppt/tags/tag86.xml><?xml version="1.0" encoding="utf-8"?>
<p:tagLst xmlns:p="http://schemas.openxmlformats.org/presentationml/2006/main">
  <p:tag name="KSO_WM_DIAGRAM_VIRTUALLY_FRAME" val="{&quot;height&quot;:308.85,&quot;left&quot;:85.05,&quot;top&quot;:112,&quot;width&quot;:829.5}"/>
</p:tagLst>
</file>

<file path=ppt/tags/tag87.xml><?xml version="1.0" encoding="utf-8"?>
<p:tagLst xmlns:p="http://schemas.openxmlformats.org/presentationml/2006/main">
  <p:tag name="KSO_WM_DIAGRAM_VIRTUALLY_FRAME" val="{&quot;height&quot;:308.85,&quot;left&quot;:85.05,&quot;top&quot;:112,&quot;width&quot;:829.5}"/>
</p:tagLst>
</file>

<file path=ppt/tags/tag88.xml><?xml version="1.0" encoding="utf-8"?>
<p:tagLst xmlns:p="http://schemas.openxmlformats.org/presentationml/2006/main">
  <p:tag name="KSO_WM_DIAGRAM_VIRTUALLY_FRAME" val="{&quot;height&quot;:308.85,&quot;left&quot;:85.05,&quot;top&quot;:112,&quot;width&quot;:829.5}"/>
</p:tagLst>
</file>

<file path=ppt/tags/tag89.xml><?xml version="1.0" encoding="utf-8"?>
<p:tagLst xmlns:p="http://schemas.openxmlformats.org/presentationml/2006/main">
  <p:tag name="KSO_WM_DIAGRAM_VIRTUALLY_FRAME" val="{&quot;height&quot;:212.87503937007878,&quot;left&quot;:218.37503937007872,&quot;top&quot;:226.25,&quot;width&quot;:524.5}"/>
</p:tagLst>
</file>

<file path=ppt/tags/tag9.xml><?xml version="1.0" encoding="utf-8"?>
<p:tagLst xmlns:p="http://schemas.openxmlformats.org/presentationml/2006/main">
  <p:tag name="KSO_WM_DIAGRAM_VIRTUALLY_FRAME" val="{&quot;height&quot;:335.475,&quot;left&quot;:-56.74999999999998,&quot;top&quot;:110.55,&quot;width&quot;:1003.55}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DIAGRAM_VIRTUALLY_FRAME" val="{&quot;height&quot;:308.85,&quot;left&quot;:85.05,&quot;top&quot;:112,&quot;width&quot;:829.5}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DIAGRAM_VIRTUALLY_FRAME" val="{&quot;height&quot;:308.85,&quot;left&quot;:85.05,&quot;top&quot;:112,&quot;width&quot;:829.5}"/>
</p:tagLst>
</file>

<file path=ppt/tags/tag94.xml><?xml version="1.0" encoding="utf-8"?>
<p:tagLst xmlns:p="http://schemas.openxmlformats.org/presentationml/2006/main">
  <p:tag name="KSO_WM_DIAGRAM_VIRTUALLY_FRAME" val="{&quot;height&quot;:180.45,&quot;left&quot;:186.25,&quot;top&quot;:185.7,&quot;width&quot;:598.8}"/>
</p:tagLst>
</file>

<file path=ppt/tags/tag95.xml><?xml version="1.0" encoding="utf-8"?>
<p:tagLst xmlns:p="http://schemas.openxmlformats.org/presentationml/2006/main">
  <p:tag name="KSO_WM_DIAGRAM_VIRTUALLY_FRAME" val="{&quot;height&quot;:180.45,&quot;left&quot;:186.25,&quot;top&quot;:185.7,&quot;width&quot;:598.8}"/>
</p:tagLst>
</file>

<file path=ppt/tags/tag96.xml><?xml version="1.0" encoding="utf-8"?>
<p:tagLst xmlns:p="http://schemas.openxmlformats.org/presentationml/2006/main">
  <p:tag name="KSO_WM_DIAGRAM_VIRTUALLY_FRAME" val="{&quot;height&quot;:180.45,&quot;left&quot;:186.25,&quot;top&quot;:185.7,&quot;width&quot;:598.8}"/>
</p:tagLst>
</file>

<file path=ppt/tags/tag9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14_5*l_h_f*1_1_1"/>
  <p:tag name="KSO_WM_TEMPLATE_CATEGORY" val="diagram"/>
  <p:tag name="KSO_WM_TEMPLATE_INDEX" val="20231714"/>
  <p:tag name="KSO_WM_UNIT_LAYERLEVEL" val="1_1_1"/>
  <p:tag name="KSO_WM_TAG_VERSION" val="3.0"/>
  <p:tag name="KSO_WM_UNIT_TEXT_FILL_FORE_SCHEMECOLOR_INDEX_BRIGHTNESS" val="0.3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14.8,&quot;left&quot;:48,&quot;top&quot;:112,&quot;width&quot;:866.5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输入你的项正文，文字是您思想的提炼，请尽量言简意赅的阐述观点。"/>
  <p:tag name="KSO_WM_UNIT_TEXT_FILL_FORE_SCHEMECOLOR_INDEX" val="1"/>
  <p:tag name="KSO_WM_UNIT_TEXT_FILL_TYPE" val="1"/>
  <p:tag name="KSO_WM_UNIT_USESOURCEFORMAT_APPLY" val="1"/>
</p:tagLst>
</file>

<file path=ppt/tags/tag98.xml><?xml version="1.0" encoding="utf-8"?>
<p:tagLst xmlns:p="http://schemas.openxmlformats.org/presentationml/2006/main">
  <p:tag name="KSO_WM_DIAGRAM_VIRTUALLY_FRAME" val="{&quot;height&quot;:180.45,&quot;left&quot;:186.25,&quot;top&quot;:185.7,&quot;width&quot;:598.8}"/>
</p:tagLst>
</file>

<file path=ppt/tags/tag99.xml><?xml version="1.0" encoding="utf-8"?>
<p:tagLst xmlns:p="http://schemas.openxmlformats.org/presentationml/2006/main">
  <p:tag name="KSO_WM_DIAGRAM_VIRTUALLY_FRAME" val="{&quot;height&quot;:180.45,&quot;left&quot;:186.25,&quot;top&quot;:185.7,&quot;width&quot;:598.8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2i40e3l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2i40e3l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1791</Words>
  <Application>WPS 演示</Application>
  <PresentationFormat/>
  <Paragraphs>350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6" baseType="lpstr">
      <vt:lpstr>Arial</vt:lpstr>
      <vt:lpstr>宋体</vt:lpstr>
      <vt:lpstr>Wingdings</vt:lpstr>
      <vt:lpstr>微软雅黑</vt:lpstr>
      <vt:lpstr>Calibri</vt:lpstr>
      <vt:lpstr>Wingdings</vt:lpstr>
      <vt:lpstr>Helvetica Neue Medium</vt:lpstr>
      <vt:lpstr>仿宋</vt:lpstr>
      <vt:lpstr>Arial Unicode MS</vt:lpstr>
      <vt:lpstr>等线</vt:lpstr>
      <vt:lpstr>Office 主题​​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My</dc:creator>
  <cp:lastModifiedBy>七哥</cp:lastModifiedBy>
  <cp:revision>110</cp:revision>
  <dcterms:created xsi:type="dcterms:W3CDTF">2018-03-26T06:08:00Z</dcterms:created>
  <dcterms:modified xsi:type="dcterms:W3CDTF">2025-02-21T02:51:09Z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5B04F8B584C1457883EB4BD760255764_13</vt:lpwstr>
  </property>
  <property fmtid="{D5CDD505-2E9C-101B-9397-08002B2CF9AE}" pid="3" name="KSOProductBuildVer">
    <vt:lpwstr>2052-12.1.0.19770</vt:lpwstr>
  </property>
</Properties>
</file>